
<file path=[Content_Types].xml><?xml version="1.0" encoding="utf-8"?>
<Types xmlns="http://schemas.openxmlformats.org/package/2006/content-types">
  <Default Extension="xml" ContentType="application/xml"/>
  <Default Extension="gif" ContentType="image/gif"/>
  <Default Extension="jpg" ContentType="image/jpeg"/>
  <Default Extension="wmf" ContentType="image/x-wmf"/>
  <Default Extension="bin" ContentType="application/vnd.openxmlformats-officedocument.oleObject"/>
  <Default Extension="rels" ContentType="application/vnd.openxmlformats-package.relationships+xml"/>
  <Default Extension="jpeg" ContentType="image/jpeg"/>
  <Default Extension="png" ContentType="image/png"/>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31.xml" ContentType="application/vnd.openxmlformats-officedocument.presentationml.slide+xml"/>
  <Override PartName="/ppt/slides/slide30.xml" ContentType="application/vnd.openxmlformats-officedocument.presentationml.slide+xml"/>
  <Override PartName="/ppt/slides/slide26.xml" ContentType="application/vnd.openxmlformats-officedocument.presentationml.slide+xml"/>
  <Override PartName="/ppt/notesSlides/notesSlide21.xml" ContentType="application/vnd.openxmlformats-officedocument.presentationml.notesSlide+xml"/>
  <Override PartName="/ppt/notesSlides/notesSlide14.xml" ContentType="application/vnd.openxmlformats-officedocument.presentationml.notes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slides/slide21.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s/slide13.xml" ContentType="application/vnd.openxmlformats-officedocument.presentationml.slide+xml"/>
  <Override PartName="/ppt/theme/theme2.xml" ContentType="application/vnd.openxmlformats-officedocument.theme+xml"/>
  <Override PartName="/ppt/theme/theme1.xml" ContentType="application/vnd.openxmlformats-officedocument.theme+xml"/>
  <Override PartName="/ppt/slides/slide3.xml" ContentType="application/vnd.openxmlformats-officedocument.presentationml.slide+xml"/>
  <Override PartName="/ppt/notesSlides/notesSlide22.xml" ContentType="application/vnd.openxmlformats-officedocument.presentationml.notesSlide+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s/slide12.xml" ContentType="application/vnd.openxmlformats-officedocument.presentationml.slide+xml"/>
  <Override PartName="/ppt/slideLayouts/slideLayout5.xml" ContentType="application/vnd.openxmlformats-officedocument.presentationml.slideLayout+xml"/>
  <Override PartName="/ppt/slides/slide7.xml" ContentType="application/vnd.openxmlformats-officedocument.presentationml.slide+xml"/>
  <Override PartName="/ppt/notesSlides/notesSlide4.xml" ContentType="application/vnd.openxmlformats-officedocument.presentationml.notesSlide+xml"/>
  <Override PartName="/ppt/tableStyles.xml" ContentType="application/vnd.openxmlformats-officedocument.presentationml.tableStyles+xml"/>
  <Override PartName="/docProps/app.xml" ContentType="application/vnd.openxmlformats-officedocument.extended-properties+xml"/>
  <Override PartName="/ppt/slides/slide17.xml" ContentType="application/vnd.openxmlformats-officedocument.presentationml.slide+xml"/>
  <Override PartName="/ppt/viewProps.xml" ContentType="application/vnd.openxmlformats-officedocument.presentationml.viewProps+xml"/>
  <Override PartName="/ppt/notesSlides/notesSlide7.xml" ContentType="application/vnd.openxmlformats-officedocument.presentationml.notesSlide+xml"/>
  <Override PartName="/ppt/presentation.xml" ContentType="application/vnd.openxmlformats-officedocument.presentationml.presentation.main+xml"/>
  <Override PartName="/ppt/slides/slide8.xml" ContentType="application/vnd.openxmlformats-officedocument.presentationml.slide+xml"/>
  <Override PartName="/ppt/slideMasters/slideMaster1.xml" ContentType="application/vnd.openxmlformats-officedocument.presentationml.slideMaster+xml"/>
  <Override PartName="/ppt/slides/slide2.xml" ContentType="application/vnd.openxmlformats-officedocument.presentationml.slide+xml"/>
  <Override PartName="/docProps/core.xml" ContentType="application/vnd.openxmlformats-package.core-properties+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presProps.xml" ContentType="application/vnd.openxmlformats-officedocument.presentationml.presProps+xml"/>
  <Override PartName="/ppt/theme/theme3.xml" ContentType="application/vnd.openxmlformats-officedocument.them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notesSlides/notesSlide30.xml" ContentType="application/vnd.openxmlformats-officedocument.presentationml.notesSlide+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15.xml" ContentType="application/vnd.openxmlformats-officedocument.presentationml.slideLayout+xml"/>
  <Override PartName="/ppt/slides/slide29.xml" ContentType="application/vnd.openxmlformats-officedocument.presentationml.slide+xml"/>
  <Override PartName="/ppt/slideLayouts/slideLayout7.xml" ContentType="application/vnd.openxmlformats-officedocument.presentationml.slideLayout+xml"/>
  <Override PartName="/ppt/slides/slide1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notesSlides/notesSlide6.xml" ContentType="application/vnd.openxmlformats-officedocument.presentationml.notesSlide+xml"/>
  <Override PartName="/ppt/slides/slide4.xml" ContentType="application/vnd.openxmlformats-officedocument.presentationml.slide+xml"/>
  <Override PartName="/ppt/notesSlides/notesSlide13.xml" ContentType="application/vnd.openxmlformats-officedocument.presentationml.notesSlide+xml"/>
  <Override PartName="/ppt/slides/slide9.xml" ContentType="application/vnd.openxmlformats-officedocument.presentationml.slide+xml"/>
  <Override PartName="/ppt/slides/slide11.xml" ContentType="application/vnd.openxmlformats-officedocument.presentationml.slide+xml"/>
  <Override PartName="/ppt/notesSlides/notesSlide15.xml" ContentType="application/vnd.openxmlformats-officedocument.presentationml.notesSlide+xml"/>
  <Override PartName="/ppt/slides/slide14.xml" ContentType="application/vnd.openxmlformats-officedocument.presentationml.slide+xml"/>
  <Override PartName="/ppt/slides/slide16.xml" ContentType="application/vnd.openxmlformats-officedocument.presentationml.slide+xml"/>
  <Override PartName="/ppt/slides/slide27.xml" ContentType="application/vnd.openxmlformats-officedocument.presentationml.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22.xml" ContentType="application/vnd.openxmlformats-officedocument.presentationml.slide+xml"/>
  <Override PartName="/ppt/slides/slide19.xml" ContentType="application/vnd.openxmlformats-officedocument.presentationml.slid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embedTrueTypeFonts="1" saveSubsetFonts="1" strictFirstAndLastChars="0">
  <p:sldMasterIdLst>
    <p:sldMasterId id="2147483648" r:id="rId1"/>
    <p:sldMasterId id="2147483652" r:id="rId2"/>
  </p:sldMasterIdLst>
  <p:notesMasterIdLst>
    <p:notesMasterId r:id="rId3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p:cViewPr>
        <p:scale>
          <a:sx n="0" d="6"/>
          <a:sy n="0" d="2"/>
        </p:scale>
        <p:origin x="337334640" y="0"/>
      </p:cViewPr>
      <p:guideLst>
        <p:guide pos="3840"/>
        <p:guide pos="2160" orient="horz"/>
      </p:guideLst>
    </p:cSldViewPr>
  </p:slideViewPr>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theme" Target="theme/theme1.xml"/><Relationship Id="rId4" Type="http://schemas.openxmlformats.org/officeDocument/2006/relationships/theme" Target="theme/theme2.xml"/><Relationship Id="rId5" Type="http://schemas.openxmlformats.org/officeDocument/2006/relationships/theme" Target="theme/theme3.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notesMaster" Target="notesMasters/notesMaster1.xml"/><Relationship Id="rId38" Type="http://schemas.openxmlformats.org/officeDocument/2006/relationships/presProps" Target="presProps.xml" /><Relationship Id="rId39" Type="http://schemas.openxmlformats.org/officeDocument/2006/relationships/tableStyles" Target="tableStyles.xml" /><Relationship Id="rId40"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Pr shadeToTitle="0">
        <a:solidFill>
          <a:schemeClr val="lt1"/>
        </a:solidFill>
      </p:bgPr>
    </p:bg>
    <p:spTree>
      <p:nvGrpSpPr>
        <p:cNvPr id="1" name=""/>
        <p:cNvGrpSpPr/>
        <p:nvPr/>
      </p:nvGrpSpPr>
      <p:grpSpPr bwMode="auto">
        <a:xfrm>
          <a:off x="0" y="0"/>
          <a:ext cx="0" cy="0"/>
          <a:chOff x="0" y="0"/>
          <a:chExt cx="0" cy="0"/>
        </a:xfrm>
      </p:grpSpPr>
      <p:sp>
        <p:nvSpPr>
          <p:cNvPr id="1554452029" name="Google Shape;3;n"/>
          <p:cNvSpPr txBox="1"/>
          <p:nvPr>
            <p:ph type="hdr" idx="2"/>
          </p:nvPr>
        </p:nvSpPr>
        <p:spPr bwMode="auto">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defRPr/>
            </a:pPr>
            <a:endParaRPr/>
          </a:p>
        </p:txBody>
      </p:sp>
      <p:sp>
        <p:nvSpPr>
          <p:cNvPr id="451452902" name="Google Shape;4;n"/>
          <p:cNvSpPr txBox="1"/>
          <p:nvPr>
            <p:ph type="dt" idx="10"/>
          </p:nvPr>
        </p:nvSpPr>
        <p:spPr bwMode="auto">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defRPr/>
            </a:pPr>
            <a:endParaRPr/>
          </a:p>
        </p:txBody>
      </p:sp>
      <p:sp>
        <p:nvSpPr>
          <p:cNvPr id="350255703" name="Google Shape;5;n"/>
          <p:cNvSpPr/>
          <p:nvPr>
            <p:ph type="sldImg" idx="3"/>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135829" name="Google Shape;6;n"/>
          <p:cNvSpPr txBox="1"/>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9pPr>
          </a:lstStyle>
          <a:p>
            <a:pPr>
              <a:defRPr/>
            </a:pPr>
            <a:endParaRPr/>
          </a:p>
        </p:txBody>
      </p:sp>
      <p:sp>
        <p:nvSpPr>
          <p:cNvPr id="1525828069" name="Google Shape;7;n"/>
          <p:cNvSpPr txBox="1"/>
          <p:nvPr>
            <p:ph type="ftr" idx="11"/>
          </p:nvPr>
        </p:nvSpPr>
        <p:spPr bwMode="auto">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defRPr>
            </a:lvl9pPr>
          </a:lstStyle>
          <a:p>
            <a:pPr>
              <a:defRPr/>
            </a:pPr>
            <a:endParaRPr/>
          </a:p>
        </p:txBody>
      </p:sp>
      <p:sp>
        <p:nvSpPr>
          <p:cNvPr id="760958128" name="Google Shape;8;n"/>
          <p:cNvSpPr txBox="1"/>
          <p:nvPr>
            <p:ph type="sldNum" idx="12"/>
          </p:nvPr>
        </p:nvSpPr>
        <p:spPr bwMode="auto">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defRPr/>
            </a:pPr>
            <a:fld id="{00000000-1234-1234-1234-123412341234}" type="slidenum">
              <a:rPr lang="es-MX" sz="1200" b="0" i="0" u="none" strike="noStrike" cap="none">
                <a:solidFill>
                  <a:schemeClr val="dk1"/>
                </a:solidFill>
                <a:latin typeface="Calibri"/>
                <a:ea typeface="Calibri"/>
                <a:cs typeface="Calibri"/>
              </a:rPr>
              <a:t>‹#›</a:t>
            </a:fld>
            <a:endParaRPr sz="1200" b="0" i="0" u="none" strike="noStrike" cap="none">
              <a:solidFill>
                <a:schemeClr val="dk1"/>
              </a:solidFill>
              <a:latin typeface="Calibri"/>
              <a:ea typeface="Calibri"/>
              <a:cs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64165762" name="Google Shape;105;p1:notes"/>
          <p:cNvSpPr txBox="1"/>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69092321" name="Google Shape;106;p1: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788478205" name="Google Shape;162;g3d8821c5965_0_90:notes"/>
          <p:cNvSpPr txBox="1"/>
          <p:nvPr>
            <p:ph type="body" idx="1"/>
          </p:nvPr>
        </p:nvSpPr>
        <p:spPr bwMode="auto">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2038550252" name="Google Shape;163;g3d8821c5965_0_90:notes"/>
          <p:cNvSpPr/>
          <p:nvPr>
            <p:ph type="sldImg" idx="2"/>
          </p:nvPr>
        </p:nvSpPr>
        <p:spPr bwMode="auto">
          <a:xfrm>
            <a:off x="1143225" y="685800"/>
            <a:ext cx="45723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740500294" name="Google Shape;167;p3:notes"/>
          <p:cNvSpPr txBox="1"/>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275131472" name="Google Shape;168;p3: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995277964" name="Google Shape;172;g3d8a9d433e3_3_0: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360253" name="Google Shape;173;g3d8a9d433e3_3_0: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210980236" name="Google Shape;174;g3d8a9d433e3_3_0: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39886531" name="Google Shape;178;g3d8a9d433e3_3_6: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359751" name="Google Shape;179;g3d8a9d433e3_3_6: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740554952" name="Google Shape;180;g3d8a9d433e3_3_6: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180565502" name="Google Shape;184;g3dab51e1ccd_14_74: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947127" name="Google Shape;185;g3dab51e1ccd_14_74: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404353845" name="Google Shape;186;g3dab51e1ccd_14_74: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642909047" name="Google Shape;190;g3dab51e1ccd_14_115: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51058726" name="Google Shape;191;g3dab51e1ccd_14_115: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2129131078" name="Google Shape;192;g3dab51e1ccd_14_115: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968518565" name="Google Shape;196;p13:notes"/>
          <p:cNvSpPr txBox="1"/>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675241694" name="Google Shape;197;p13: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910743057" name="Google Shape;204;p14:notes"/>
          <p:cNvSpPr txBox="1"/>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429475434" name="Google Shape;205;p14: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97246777" name="Google Shape;210;g3d8821c5965_0_297: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838247" name="Google Shape;211;g3d8821c5965_0_297: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928309301" name="Google Shape;212;g3d8821c5965_0_297: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965459890" name="Google Shape;216;g3d8821c5965_0_303: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48239" name="Google Shape;217;g3d8821c5965_0_303: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980904775" name="Google Shape;218;g3d8821c5965_0_303: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125622774" name="Google Shape;114;g3daa0cf0d8f_0_18: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028819115" name="Google Shape;115;g3daa0cf0d8f_0_18: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634065566" name="Google Shape;116;g3daa0cf0d8f_0_18: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63206111" name="Google Shape;222;g3d8821c5965_0_219: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3699415" name="Google Shape;223;g3d8821c5965_0_219: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214425248" name="Google Shape;224;g3d8821c5965_0_219: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39001244" name="Google Shape;228;g3eb3649e448_0_8: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651178203" name="Google Shape;229;g3eb3649e448_0_8: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1657464933" name="Google Shape;230;g3eb3649e448_0_8: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582237627" name="Google Shape;234;g3eb3649e448_0_0: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768157625" name="Google Shape;235;g3eb3649e448_0_0: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261963337" name="Google Shape;236;g3eb3649e448_0_0: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47428071" name="Google Shape;241;g3dab51e1ccd_14_128: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42320700" name="Google Shape;242;g3dab51e1ccd_14_128: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13208772" name="Google Shape;243;g3dab51e1ccd_14_128: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667618972" name="Google Shape;247;g3e4db562aab_0_34: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444444768" name="Google Shape;248;g3e4db562aab_0_34: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1711544832" name="Google Shape;249;g3e4db562aab_0_34: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421339161" name="Google Shape;260;g3d8821c5965_0_959:notes"/>
          <p:cNvSpPr txBox="1"/>
          <p:nvPr>
            <p:ph type="body" idx="1"/>
          </p:nvPr>
        </p:nvSpPr>
        <p:spPr bwMode="auto">
          <a:xfrm>
            <a:off x="2286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2141903845" name="Google Shape;261;g3d8821c5965_0_959: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067179833" name="Google Shape;274;g3d8821c5965_0_657: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107104844" name="Google Shape;275;g3d8821c5965_0_657: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084344448" name="Google Shape;291;g3d8821c5965_0_672: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2106252484" name="Google Shape;292;g3d8821c5965_0_672: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149040356" name="Google Shape;401;g3e4db562aab_0_496:notes"/>
          <p:cNvSpPr/>
          <p:nvPr>
            <p:ph type="sldImg" idx="2"/>
          </p:nvPr>
        </p:nvSpPr>
        <p:spPr bwMode="auto">
          <a:xfrm>
            <a:off x="381300" y="685800"/>
            <a:ext cx="6096000" cy="34290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1168468074" name="Google Shape;402;g3e4db562aab_0_496:notes"/>
          <p:cNvSpPr txBox="1"/>
          <p:nvPr>
            <p:ph type="body" idx="1"/>
          </p:nvPr>
        </p:nvSpPr>
        <p:spPr bwMode="auto">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493178981" name="Google Shape;464;g3dab51e1ccd_14_331: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593258432" name="Google Shape;465;g3dab51e1ccd_14_331: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1936834009" name="Google Shape;466;g3dab51e1ccd_14_331: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826821976" name="Google Shape;120;g3d8821c5965_0_261: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177328" name="Google Shape;121;g3d8821c5965_0_261: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538704372" name="Google Shape;122;g3d8821c5965_0_261: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523842155" name="Google Shape;470;p19:notes"/>
          <p:cNvSpPr txBox="1"/>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938768288" name="Google Shape;471;p19: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693458457" name="Google Shape;476;p20:notes"/>
          <p:cNvSpPr txBox="1"/>
          <p:nvPr>
            <p:ph type="body" idx="1"/>
          </p:nvPr>
        </p:nvSpPr>
        <p:spPr bwMode="auto">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496119419" name="Google Shape;477;p20: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084930877" name="Google Shape;126;g3d8821c5965_0_327: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570182" name="Google Shape;127;g3d8821c5965_0_327: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137026013" name="Google Shape;128;g3d8821c5965_0_327: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837194327" name="Google Shape;132;g3dab51e1ccd_14_12: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996538472" name="Google Shape;133;g3dab51e1ccd_14_12: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1627673200" name="Google Shape;134;g3dab51e1ccd_14_12: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528176984" name="Google Shape;138;g3d8821c5965_0_237: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6140635" name="Google Shape;139;g3d8821c5965_0_237: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201664491" name="Google Shape;140;g3d8821c5965_0_237: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1705407492" name="Google Shape;144;g3dab51e1ccd_14_24: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p:spPr>
      </p:sp>
      <p:sp>
        <p:nvSpPr>
          <p:cNvPr id="963470404" name="Google Shape;145;g3dab51e1ccd_14_24:notes"/>
          <p:cNvSpPr txBox="1"/>
          <p:nvPr>
            <p:ph type="body" idx="1"/>
          </p:nvPr>
        </p:nvSpPr>
        <p:spPr bwMode="auto">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defRPr/>
            </a:pPr>
            <a:endParaRPr/>
          </a:p>
        </p:txBody>
      </p:sp>
      <p:sp>
        <p:nvSpPr>
          <p:cNvPr id="620686757" name="Google Shape;146;g3dab51e1ccd_14_24:notes"/>
          <p:cNvSpPr txBox="1"/>
          <p:nvPr>
            <p:ph type="sldNum" idx="12"/>
          </p:nvPr>
        </p:nvSpPr>
        <p:spPr bwMode="auto">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defRPr/>
            </a:pPr>
            <a:fld id="{00000000-1234-1234-1234-123412341234}" type="slidenum">
              <a:rPr lang="es-MX"/>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245924288" name="Google Shape;150;g3d8821c5965_0_651: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111379" name="Google Shape;151;g3d8821c5965_0_651: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2027804971" name="Google Shape;152;g3d8821c5965_0_651: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MasterSp="0">
  <p:cSld name="">
    <p:spTree>
      <p:nvGrpSpPr>
        <p:cNvPr id="1" name=""/>
        <p:cNvGrpSpPr/>
        <p:nvPr/>
      </p:nvGrpSpPr>
      <p:grpSpPr bwMode="auto">
        <a:xfrm>
          <a:off x="0" y="0"/>
          <a:ext cx="0" cy="0"/>
          <a:chOff x="0" y="0"/>
          <a:chExt cx="0" cy="0"/>
        </a:xfrm>
      </p:grpSpPr>
      <p:sp>
        <p:nvSpPr>
          <p:cNvPr id="636159328" name="Google Shape;156;g3d8821c5965_0_279:notes"/>
          <p:cNvSpPr/>
          <p:nvPr>
            <p:ph type="sldImg" idx="2"/>
          </p:nvPr>
        </p:nvSpPr>
        <p:spPr bwMode="auto">
          <a:xfrm>
            <a:off x="685800" y="1143000"/>
            <a:ext cx="5486400" cy="3086100"/>
          </a:xfrm>
          <a:custGeom>
            <a:avLst/>
            <a:gdLst/>
            <a:ahLst/>
            <a:cxnLst/>
            <a:rect l="l" t="t" r="r" b="b"/>
            <a:pathLst>
              <a:path w="120000" h="120000" fill="norm" stroke="1"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962589" name="Google Shape;157;g3d8821c5965_0_279:notes"/>
          <p:cNvSpPr txBox="1"/>
          <p:nvPr>
            <p:ph type="body" idx="1"/>
          </p:nvPr>
        </p:nvSpPr>
        <p:spPr bwMode="auto">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defRPr/>
            </a:pPr>
            <a:endParaRPr/>
          </a:p>
        </p:txBody>
      </p:sp>
      <p:sp>
        <p:nvSpPr>
          <p:cNvPr id="1464530125" name="Google Shape;158;g3d8821c5965_0_279:notes"/>
          <p:cNvSpPr txBox="1"/>
          <p:nvPr>
            <p:ph type="sldNum" idx="12"/>
          </p:nvPr>
        </p:nvSpPr>
        <p:spPr bwMode="auto">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defRPr/>
            </a:pPr>
            <a:fld id="{00000000-1234-1234-1234-123412341234}" type="slidenum">
              <a:rPr lang="es-MX"/>
              <a:t>‹#›</a:t>
            </a:fld>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Diapositiva de título" preserve="0" showMasterPhAnim="0" showMasterSp="1" type="title" userDrawn="1">
  <p:cSld name="TITLE">
    <p:bg>
      <p:bgPr shadeToTitle="0">
        <a:solidFill>
          <a:schemeClr val="accent2"/>
        </a:solidFill>
      </p:bgPr>
    </p:bg>
    <p:spTree>
      <p:nvGrpSpPr>
        <p:cNvPr id="1" name=""/>
        <p:cNvGrpSpPr/>
        <p:nvPr/>
      </p:nvGrpSpPr>
      <p:grpSpPr bwMode="auto">
        <a:xfrm>
          <a:off x="0" y="0"/>
          <a:ext cx="0" cy="0"/>
          <a:chOff x="0" y="0"/>
          <a:chExt cx="0" cy="0"/>
        </a:xfrm>
      </p:grpSpPr>
      <p:sp>
        <p:nvSpPr>
          <p:cNvPr id="460607001" name="Google Shape;16;p24"/>
          <p:cNvSpPr txBox="1"/>
          <p:nvPr>
            <p:ph type="ctrTitle"/>
          </p:nvPr>
        </p:nvSpPr>
        <p:spPr bwMode="auto">
          <a:xfrm>
            <a:off x="1600200" y="2386744"/>
            <a:ext cx="8991600" cy="164592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679584364" name="Google Shape;17;p24"/>
          <p:cNvSpPr txBox="1"/>
          <p:nvPr>
            <p:ph type="subTitle" idx="1"/>
          </p:nvPr>
        </p:nvSpPr>
        <p:spPr bwMode="auto">
          <a:xfrm>
            <a:off x="2695194" y="4352544"/>
            <a:ext cx="6801611" cy="123989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pPr>
              <a:defRPr/>
            </a:pPr>
            <a:endParaRPr/>
          </a:p>
        </p:txBody>
      </p:sp>
      <p:sp>
        <p:nvSpPr>
          <p:cNvPr id="399128702" name="Google Shape;18;p24"/>
          <p:cNvSpPr txBox="1"/>
          <p:nvPr>
            <p:ph type="dt" idx="10"/>
          </p:nvPr>
        </p:nvSpPr>
        <p:spPr bwMode="auto">
          <a:xfrm>
            <a:off x="7821429" y="6238816"/>
            <a:ext cx="2753746" cy="323968"/>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7015265" name="Google Shape;19;p24"/>
          <p:cNvSpPr txBox="1"/>
          <p:nvPr>
            <p:ph type="ftr" idx="11"/>
          </p:nvPr>
        </p:nvSpPr>
        <p:spPr bwMode="auto">
          <a:xfrm>
            <a:off x="1600200" y="6236208"/>
            <a:ext cx="5901189" cy="32004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092563405" name="Google Shape;20;p24"/>
          <p:cNvSpPr/>
          <p:nvPr>
            <p:ph type="sldNum" idx="12"/>
          </p:nvPr>
        </p:nvSpPr>
        <p:spPr bwMode="auto">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Dos objetos" preserve="0" showMasterPhAnim="0" showMasterSp="1" type="twoObj" userDrawn="1">
  <p:cSld name="TWO_OBJECTS">
    <p:spTree>
      <p:nvGrpSpPr>
        <p:cNvPr id="1" name=""/>
        <p:cNvGrpSpPr/>
        <p:nvPr/>
      </p:nvGrpSpPr>
      <p:grpSpPr bwMode="auto">
        <a:xfrm>
          <a:off x="0" y="0"/>
          <a:ext cx="0" cy="0"/>
          <a:chOff x="0" y="0"/>
          <a:chExt cx="0" cy="0"/>
        </a:xfrm>
      </p:grpSpPr>
      <p:sp>
        <p:nvSpPr>
          <p:cNvPr id="930611356" name="Google Shape;64;g3dab51e1ccd_14_290"/>
          <p:cNvSpPr txBox="1"/>
          <p:nvPr>
            <p:ph type="title"/>
          </p:nvPr>
        </p:nvSpPr>
        <p:spPr bwMode="auto">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23297209" name="Google Shape;65;g3dab51e1ccd_14_290"/>
          <p:cNvSpPr txBox="1"/>
          <p:nvPr>
            <p:ph type="body" idx="1"/>
          </p:nvPr>
        </p:nvSpPr>
        <p:spPr bwMode="auto">
          <a:xfrm>
            <a:off x="1581912" y="2638044"/>
            <a:ext cx="4271700" cy="310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pPr>
              <a:defRPr/>
            </a:pPr>
            <a:endParaRPr/>
          </a:p>
        </p:txBody>
      </p:sp>
      <p:sp>
        <p:nvSpPr>
          <p:cNvPr id="589765991" name="Google Shape;66;g3dab51e1ccd_14_290"/>
          <p:cNvSpPr txBox="1"/>
          <p:nvPr>
            <p:ph type="body" idx="2"/>
          </p:nvPr>
        </p:nvSpPr>
        <p:spPr bwMode="auto">
          <a:xfrm>
            <a:off x="6338315" y="2638044"/>
            <a:ext cx="4270200" cy="310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pPr>
              <a:defRPr/>
            </a:pPr>
            <a:endParaRPr/>
          </a:p>
        </p:txBody>
      </p:sp>
      <p:sp>
        <p:nvSpPr>
          <p:cNvPr id="731479367" name="Google Shape;67;g3dab51e1ccd_14_290"/>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60733055" name="Google Shape;68;g3dab51e1ccd_14_290"/>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528161997" name="Google Shape;69;g3dab51e1ccd_14_290"/>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Comparación" preserve="0" showMasterPhAnim="0" showMasterSp="1" type="twoTxTwoObj" userDrawn="1">
  <p:cSld name="TWO_OBJECTS_WITH_TEXT">
    <p:spTree>
      <p:nvGrpSpPr>
        <p:cNvPr id="1" name=""/>
        <p:cNvGrpSpPr/>
        <p:nvPr/>
      </p:nvGrpSpPr>
      <p:grpSpPr bwMode="auto">
        <a:xfrm>
          <a:off x="0" y="0"/>
          <a:ext cx="0" cy="0"/>
          <a:chOff x="0" y="0"/>
          <a:chExt cx="0" cy="0"/>
        </a:xfrm>
      </p:grpSpPr>
      <p:sp>
        <p:nvSpPr>
          <p:cNvPr id="489273045" name="Google Shape;71;g3dab51e1ccd_14_297"/>
          <p:cNvSpPr txBox="1"/>
          <p:nvPr>
            <p:ph type="body" idx="1"/>
          </p:nvPr>
        </p:nvSpPr>
        <p:spPr bwMode="auto">
          <a:xfrm>
            <a:off x="1583436" y="2313433"/>
            <a:ext cx="4270200" cy="704100"/>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pPr>
              <a:defRPr/>
            </a:pPr>
            <a:endParaRPr/>
          </a:p>
        </p:txBody>
      </p:sp>
      <p:sp>
        <p:nvSpPr>
          <p:cNvPr id="2088746583" name="Google Shape;72;g3dab51e1ccd_14_297"/>
          <p:cNvSpPr txBox="1"/>
          <p:nvPr>
            <p:ph type="body" idx="2"/>
          </p:nvPr>
        </p:nvSpPr>
        <p:spPr bwMode="auto">
          <a:xfrm>
            <a:off x="1583436" y="3143250"/>
            <a:ext cx="4270200" cy="2596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pPr>
              <a:defRPr/>
            </a:pPr>
            <a:endParaRPr/>
          </a:p>
        </p:txBody>
      </p:sp>
      <p:sp>
        <p:nvSpPr>
          <p:cNvPr id="465495888" name="Google Shape;73;g3dab51e1ccd_14_297"/>
          <p:cNvSpPr txBox="1"/>
          <p:nvPr>
            <p:ph type="body" idx="3"/>
          </p:nvPr>
        </p:nvSpPr>
        <p:spPr bwMode="auto">
          <a:xfrm>
            <a:off x="6338316" y="3143250"/>
            <a:ext cx="4253400" cy="2596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30200" algn="l">
              <a:lnSpc>
                <a:spcPct val="100000"/>
              </a:lnSpc>
              <a:spcBef>
                <a:spcPts val="1000"/>
              </a:spcBef>
              <a:spcAft>
                <a:spcPts val="0"/>
              </a:spcAft>
              <a:buSzPts val="16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pPr>
              <a:defRPr/>
            </a:pPr>
            <a:endParaRPr/>
          </a:p>
        </p:txBody>
      </p:sp>
      <p:sp>
        <p:nvSpPr>
          <p:cNvPr id="1377348930" name="Google Shape;74;g3dab51e1ccd_14_297"/>
          <p:cNvSpPr txBox="1"/>
          <p:nvPr>
            <p:ph type="body" idx="4"/>
          </p:nvPr>
        </p:nvSpPr>
        <p:spPr bwMode="auto">
          <a:xfrm>
            <a:off x="6338316" y="2313433"/>
            <a:ext cx="4270200" cy="704100"/>
          </a:xfrm>
          <a:prstGeom prst="rect">
            <a:avLst/>
          </a:prstGeom>
          <a:noFill/>
          <a:ln>
            <a:noFill/>
          </a:ln>
        </p:spPr>
        <p:txBody>
          <a:bodyPr spcFirstLastPara="1" wrap="square" lIns="91425" tIns="45700" rIns="91425" bIns="45700" anchor="b" anchorCtr="1">
            <a:normAutofit/>
          </a:bodyPr>
          <a:lstStyle>
            <a:lvl1pPr marL="457200" lvl="0" indent="-228600" algn="ctr">
              <a:lnSpc>
                <a:spcPct val="100000"/>
              </a:lnSpc>
              <a:spcBef>
                <a:spcPts val="1000"/>
              </a:spcBef>
              <a:spcAft>
                <a:spcPts val="0"/>
              </a:spcAft>
              <a:buSzPts val="1900"/>
              <a:buNone/>
              <a:defRPr sz="1900" b="0" cap="none">
                <a:solidFill>
                  <a:srgbClr val="6B8890"/>
                </a:solidFill>
              </a:defRPr>
            </a:lvl1pPr>
            <a:lvl2pPr marL="914400" lvl="1" indent="-228600" algn="l">
              <a:lnSpc>
                <a:spcPct val="100000"/>
              </a:lnSpc>
              <a:spcBef>
                <a:spcPts val="1000"/>
              </a:spcBef>
              <a:spcAft>
                <a:spcPts val="0"/>
              </a:spcAft>
              <a:buSzPts val="1900"/>
              <a:buNone/>
              <a:defRPr sz="19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100000"/>
              </a:lnSpc>
              <a:spcBef>
                <a:spcPts val="1000"/>
              </a:spcBef>
              <a:spcAft>
                <a:spcPts val="0"/>
              </a:spcAft>
              <a:buSzPts val="1600"/>
              <a:buNone/>
              <a:defRPr sz="1600" b="1"/>
            </a:lvl6pPr>
            <a:lvl7pPr marL="3200400" lvl="6" indent="-228600" algn="l">
              <a:lnSpc>
                <a:spcPct val="100000"/>
              </a:lnSpc>
              <a:spcBef>
                <a:spcPts val="1000"/>
              </a:spcBef>
              <a:spcAft>
                <a:spcPts val="0"/>
              </a:spcAft>
              <a:buSzPts val="1600"/>
              <a:buNone/>
              <a:defRPr sz="1600" b="1"/>
            </a:lvl7pPr>
            <a:lvl8pPr marL="3657600" lvl="7" indent="-228600" algn="l">
              <a:lnSpc>
                <a:spcPct val="100000"/>
              </a:lnSpc>
              <a:spcBef>
                <a:spcPts val="1000"/>
              </a:spcBef>
              <a:spcAft>
                <a:spcPts val="0"/>
              </a:spcAft>
              <a:buSzPts val="1600"/>
              <a:buNone/>
              <a:defRPr sz="1600" b="1"/>
            </a:lvl8pPr>
            <a:lvl9pPr marL="4114800" lvl="8" indent="-228600" algn="l">
              <a:lnSpc>
                <a:spcPct val="100000"/>
              </a:lnSpc>
              <a:spcBef>
                <a:spcPts val="1000"/>
              </a:spcBef>
              <a:spcAft>
                <a:spcPts val="0"/>
              </a:spcAft>
              <a:buSzPts val="1600"/>
              <a:buNone/>
              <a:defRPr sz="1600" b="1"/>
            </a:lvl9pPr>
          </a:lstStyle>
          <a:p>
            <a:pPr>
              <a:defRPr/>
            </a:pPr>
            <a:endParaRPr/>
          </a:p>
        </p:txBody>
      </p:sp>
      <p:sp>
        <p:nvSpPr>
          <p:cNvPr id="495865934" name="Google Shape;75;g3dab51e1ccd_14_297"/>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29132460" name="Google Shape;76;g3dab51e1ccd_14_297"/>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222730049" name="Google Shape;77;g3dab51e1ccd_14_297"/>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
        <p:nvSpPr>
          <p:cNvPr id="2067537980" name="Google Shape;78;g3dab51e1ccd_14_297"/>
          <p:cNvSpPr txBox="1"/>
          <p:nvPr>
            <p:ph type="title"/>
          </p:nvPr>
        </p:nvSpPr>
        <p:spPr bwMode="auto">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Solo el título" preserve="0" showMasterPhAnim="0" showMasterSp="1" type="titleOnly" userDrawn="1">
  <p:cSld name="TITLE_ONLY">
    <p:spTree>
      <p:nvGrpSpPr>
        <p:cNvPr id="1" name=""/>
        <p:cNvGrpSpPr/>
        <p:nvPr/>
      </p:nvGrpSpPr>
      <p:grpSpPr bwMode="auto">
        <a:xfrm>
          <a:off x="0" y="0"/>
          <a:ext cx="0" cy="0"/>
          <a:chOff x="0" y="0"/>
          <a:chExt cx="0" cy="0"/>
        </a:xfrm>
      </p:grpSpPr>
      <p:sp>
        <p:nvSpPr>
          <p:cNvPr id="812517501" name="Google Shape;80;g3dab51e1ccd_14_306"/>
          <p:cNvSpPr txBox="1"/>
          <p:nvPr>
            <p:ph type="title"/>
          </p:nvPr>
        </p:nvSpPr>
        <p:spPr bwMode="auto">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41863539" name="Google Shape;81;g3dab51e1ccd_14_306"/>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259927756" name="Google Shape;82;g3dab51e1ccd_14_306"/>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488248890" name="Google Shape;83;g3dab51e1ccd_14_306"/>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Imagen con título" preserve="0" showMasterPhAnim="0" showMasterSp="1" type="picTx" userDrawn="1">
  <p:cSld name="PICTURE_WITH_CAPTION_TEXT">
    <p:spTree>
      <p:nvGrpSpPr>
        <p:cNvPr id="1" name=""/>
        <p:cNvGrpSpPr/>
        <p:nvPr/>
      </p:nvGrpSpPr>
      <p:grpSpPr bwMode="auto">
        <a:xfrm>
          <a:off x="0" y="0"/>
          <a:ext cx="0" cy="0"/>
          <a:chOff x="0" y="0"/>
          <a:chExt cx="0" cy="0"/>
        </a:xfrm>
      </p:grpSpPr>
      <p:sp>
        <p:nvSpPr>
          <p:cNvPr id="893060295" name="Google Shape;85;g3dab51e1ccd_14_311"/>
          <p:cNvSpPr/>
          <p:nvPr/>
        </p:nvSpPr>
        <p:spPr bwMode="auto">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946270303" name="Google Shape;86;g3dab51e1ccd_14_311"/>
          <p:cNvSpPr txBox="1"/>
          <p:nvPr>
            <p:ph type="title"/>
          </p:nvPr>
        </p:nvSpPr>
        <p:spPr bwMode="auto">
          <a:xfrm>
            <a:off x="808523" y="2243828"/>
            <a:ext cx="4494900" cy="11346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413928530" name="Google Shape;87;g3dab51e1ccd_14_311"/>
          <p:cNvSpPr/>
          <p:nvPr>
            <p:ph type="pic" idx="2"/>
          </p:nvPr>
        </p:nvSpPr>
        <p:spPr bwMode="auto">
          <a:xfrm>
            <a:off x="6095999" y="0"/>
            <a:ext cx="6102000" cy="6858000"/>
          </a:xfrm>
          <a:prstGeom prst="rect">
            <a:avLst/>
          </a:prstGeom>
          <a:solidFill>
            <a:srgbClr val="BFBFBF"/>
          </a:solidFill>
          <a:ln>
            <a:noFill/>
          </a:ln>
        </p:spPr>
      </p:sp>
      <p:sp>
        <p:nvSpPr>
          <p:cNvPr id="2104100613" name="Google Shape;88;g3dab51e1ccd_14_311"/>
          <p:cNvSpPr txBox="1"/>
          <p:nvPr>
            <p:ph type="body" idx="1"/>
          </p:nvPr>
        </p:nvSpPr>
        <p:spPr bwMode="auto">
          <a:xfrm>
            <a:off x="1115568" y="3549918"/>
            <a:ext cx="3794700" cy="2193900"/>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pPr>
              <a:defRPr/>
            </a:pPr>
            <a:endParaRPr/>
          </a:p>
        </p:txBody>
      </p:sp>
      <p:sp>
        <p:nvSpPr>
          <p:cNvPr id="318478570" name="Google Shape;89;g3dab51e1ccd_14_311"/>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064952362" name="Google Shape;90;g3dab51e1ccd_14_311"/>
          <p:cNvSpPr txBox="1"/>
          <p:nvPr>
            <p:ph type="ftr" idx="11"/>
          </p:nvPr>
        </p:nvSpPr>
        <p:spPr bwMode="auto">
          <a:xfrm>
            <a:off x="804672" y="6236208"/>
            <a:ext cx="5124899"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616772328" name="Google Shape;91;g3dab51e1ccd_14_311"/>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ítulo y texto vertical" preserve="0" showMasterPhAnim="0" showMasterSp="1" type="vertTx" userDrawn="1">
  <p:cSld name="VERTICAL_TEXT">
    <p:spTree>
      <p:nvGrpSpPr>
        <p:cNvPr id="1" name=""/>
        <p:cNvGrpSpPr/>
        <p:nvPr/>
      </p:nvGrpSpPr>
      <p:grpSpPr bwMode="auto">
        <a:xfrm>
          <a:off x="0" y="0"/>
          <a:ext cx="0" cy="0"/>
          <a:chOff x="0" y="0"/>
          <a:chExt cx="0" cy="0"/>
        </a:xfrm>
      </p:grpSpPr>
      <p:sp>
        <p:nvSpPr>
          <p:cNvPr id="1662941462" name="Google Shape;93;g3dab51e1ccd_14_319"/>
          <p:cNvSpPr txBox="1"/>
          <p:nvPr>
            <p:ph type="title"/>
          </p:nvPr>
        </p:nvSpPr>
        <p:spPr bwMode="auto">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883699383" name="Google Shape;94;g3dab51e1ccd_14_319"/>
          <p:cNvSpPr txBox="1"/>
          <p:nvPr>
            <p:ph type="body" idx="1"/>
          </p:nvPr>
        </p:nvSpPr>
        <p:spPr bwMode="auto">
          <a:xfrm rot="5400000">
            <a:off x="4544964" y="324144"/>
            <a:ext cx="3102000" cy="772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pPr>
              <a:defRPr/>
            </a:pPr>
            <a:endParaRPr/>
          </a:p>
        </p:txBody>
      </p:sp>
      <p:sp>
        <p:nvSpPr>
          <p:cNvPr id="545630856" name="Google Shape;95;g3dab51e1ccd_14_319"/>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853496348" name="Google Shape;96;g3dab51e1ccd_14_319"/>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912620871" name="Google Shape;97;g3dab51e1ccd_14_319"/>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ítulo vertical y texto" preserve="0" showMasterPhAnim="0" showMasterSp="1" type="vertTitleAndTx" userDrawn="1">
  <p:cSld name="VERTICAL_TITLE_AND_VERTICAL_TEXT">
    <p:spTree>
      <p:nvGrpSpPr>
        <p:cNvPr id="1" name=""/>
        <p:cNvGrpSpPr/>
        <p:nvPr/>
      </p:nvGrpSpPr>
      <p:grpSpPr bwMode="auto">
        <a:xfrm>
          <a:off x="0" y="0"/>
          <a:ext cx="0" cy="0"/>
          <a:chOff x="0" y="0"/>
          <a:chExt cx="0" cy="0"/>
        </a:xfrm>
      </p:grpSpPr>
      <p:sp>
        <p:nvSpPr>
          <p:cNvPr id="13875492" name="Google Shape;99;g3dab51e1ccd_14_325"/>
          <p:cNvSpPr txBox="1"/>
          <p:nvPr>
            <p:ph type="title"/>
          </p:nvPr>
        </p:nvSpPr>
        <p:spPr bwMode="auto">
          <a:xfrm rot="5400000">
            <a:off x="6810570" y="2779710"/>
            <a:ext cx="4983600" cy="12987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019226574" name="Google Shape;100;g3dab51e1ccd_14_325"/>
          <p:cNvSpPr txBox="1"/>
          <p:nvPr>
            <p:ph type="body" idx="1"/>
          </p:nvPr>
        </p:nvSpPr>
        <p:spPr bwMode="auto">
          <a:xfrm rot="5400000">
            <a:off x="2838525" y="329760"/>
            <a:ext cx="4983600" cy="6198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pPr>
              <a:defRPr/>
            </a:pPr>
            <a:endParaRPr/>
          </a:p>
        </p:txBody>
      </p:sp>
      <p:sp>
        <p:nvSpPr>
          <p:cNvPr id="842845869" name="Google Shape;101;g3dab51e1ccd_14_325"/>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23315990" name="Google Shape;102;g3dab51e1ccd_14_325"/>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32932764" name="Google Shape;103;g3dab51e1ccd_14_325"/>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Generated (g3d8821c5965_78_0)" preserve="0" showMasterPhAnim="0" showMasterSp="1" userDrawn="1">
  <p:cSld name="Generated (g3d8821c5965_78_0)">
    <p:spTree>
      <p:nvGrpSpPr>
        <p:cNvPr id="1" name=""/>
        <p:cNvGrpSpPr/>
        <p:nvPr/>
      </p:nvGrpSpPr>
      <p:grpSpPr bwMode="auto">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Blank" preserve="0" showMasterPhAnim="0" showMasterSp="1" type="blank" userDrawn="1">
  <p:cSld name="BLANK">
    <p:spTree>
      <p:nvGrpSpPr>
        <p:cNvPr id="1" name=""/>
        <p:cNvGrpSpPr/>
        <p:nvPr/>
      </p:nvGrpSpPr>
      <p:grpSpPr bwMode="auto">
        <a:xfrm>
          <a:off x="0" y="0"/>
          <a:ext cx="0" cy="0"/>
          <a:chOff x="0" y="0"/>
          <a:chExt cx="0" cy="0"/>
        </a:xfrm>
      </p:grpSpPr>
      <p:sp>
        <p:nvSpPr>
          <p:cNvPr id="1982642916" name="Google Shape;23;g3d8821c5965_0_86"/>
          <p:cNvSpPr txBox="1"/>
          <p:nvPr>
            <p:ph type="dt" idx="10"/>
          </p:nvPr>
        </p:nvSpPr>
        <p:spPr bwMode="auto">
          <a:xfrm>
            <a:off x="342900" y="4767263"/>
            <a:ext cx="16002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511634996" name="Google Shape;24;g3d8821c5965_0_86"/>
          <p:cNvSpPr txBox="1"/>
          <p:nvPr>
            <p:ph type="ftr" idx="11"/>
          </p:nvPr>
        </p:nvSpPr>
        <p:spPr bwMode="auto">
          <a:xfrm>
            <a:off x="2343150" y="4767263"/>
            <a:ext cx="21717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477224078" name="Google Shape;25;g3d8821c5965_0_86"/>
          <p:cNvSpPr txBox="1"/>
          <p:nvPr>
            <p:ph type="sldNum" idx="12"/>
          </p:nvPr>
        </p:nvSpPr>
        <p:spPr bwMode="auto">
          <a:xfrm>
            <a:off x="4914900" y="4767263"/>
            <a:ext cx="16002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Generated (g3d8821c5965_112_0)" preserve="0" showMasterPhAnim="0" showMasterSp="1" userDrawn="1">
  <p:cSld name="Generated (g3d8821c5965_112_0)">
    <p:spTree>
      <p:nvGrpSpPr>
        <p:cNvPr id="1" name=""/>
        <p:cNvGrpSpPr/>
        <p:nvPr/>
      </p:nvGrpSpPr>
      <p:grpSpPr bwMode="auto">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En blanco" preserve="0" showMasterPhAnim="0" showMasterSp="1" type="blank" userDrawn="1">
  <p:cSld name="BLANK">
    <p:spTree>
      <p:nvGrpSpPr>
        <p:cNvPr id="1" name=""/>
        <p:cNvGrpSpPr/>
        <p:nvPr/>
      </p:nvGrpSpPr>
      <p:grpSpPr bwMode="auto">
        <a:xfrm>
          <a:off x="0" y="0"/>
          <a:ext cx="0" cy="0"/>
          <a:chOff x="0" y="0"/>
          <a:chExt cx="0" cy="0"/>
        </a:xfrm>
      </p:grpSpPr>
      <p:sp>
        <p:nvSpPr>
          <p:cNvPr id="387366269" name="Google Shape;34;g3dab51e1ccd_14_260"/>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846563411" name="Google Shape;35;g3dab51e1ccd_14_260"/>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952727290" name="Google Shape;36;g3dab51e1ccd_14_260"/>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Contenido con título" preserve="0" showMasterPhAnim="0" showMasterSp="1" type="objTx" userDrawn="1">
  <p:cSld name="OBJECT_WITH_CAPTION_TEXT">
    <p:spTree>
      <p:nvGrpSpPr>
        <p:cNvPr id="1" name=""/>
        <p:cNvGrpSpPr/>
        <p:nvPr/>
      </p:nvGrpSpPr>
      <p:grpSpPr bwMode="auto">
        <a:xfrm>
          <a:off x="0" y="0"/>
          <a:ext cx="0" cy="0"/>
          <a:chOff x="0" y="0"/>
          <a:chExt cx="0" cy="0"/>
        </a:xfrm>
      </p:grpSpPr>
      <p:sp>
        <p:nvSpPr>
          <p:cNvPr id="492803499" name="Google Shape;38;g3dab51e1ccd_14_264"/>
          <p:cNvSpPr/>
          <p:nvPr/>
        </p:nvSpPr>
        <p:spPr bwMode="auto">
          <a:xfrm>
            <a:off x="0" y="0"/>
            <a:ext cx="6096000" cy="6858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1967502570" name="Google Shape;39;g3dab51e1ccd_14_264"/>
          <p:cNvSpPr txBox="1"/>
          <p:nvPr>
            <p:ph type="title"/>
          </p:nvPr>
        </p:nvSpPr>
        <p:spPr bwMode="auto">
          <a:xfrm>
            <a:off x="804672" y="2243828"/>
            <a:ext cx="4486800" cy="114150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182875" tIns="182875" rIns="182875" bIns="182875" anchor="ctr" anchorCtr="1">
            <a:normAutofit/>
          </a:bodyPr>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80045240" name="Google Shape;40;g3dab51e1ccd_14_264"/>
          <p:cNvSpPr txBox="1"/>
          <p:nvPr>
            <p:ph type="body" idx="1"/>
          </p:nvPr>
        </p:nvSpPr>
        <p:spPr bwMode="auto">
          <a:xfrm>
            <a:off x="6736080" y="804672"/>
            <a:ext cx="4815900" cy="5248800"/>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1000"/>
              </a:spcBef>
              <a:spcAft>
                <a:spcPts val="0"/>
              </a:spcAft>
              <a:buSzPts val="1900"/>
              <a:buChar char="•"/>
              <a:defRPr sz="1900">
                <a:solidFill>
                  <a:schemeClr val="dk1"/>
                </a:solidFill>
              </a:defRPr>
            </a:lvl1pPr>
            <a:lvl2pPr marL="914400" lvl="1" indent="-330200" algn="l">
              <a:lnSpc>
                <a:spcPct val="100000"/>
              </a:lnSpc>
              <a:spcBef>
                <a:spcPts val="1000"/>
              </a:spcBef>
              <a:spcAft>
                <a:spcPts val="0"/>
              </a:spcAft>
              <a:buSzPts val="1600"/>
              <a:buChar char="•"/>
              <a:defRPr sz="1600">
                <a:solidFill>
                  <a:schemeClr val="dk1"/>
                </a:solidFill>
              </a:defRPr>
            </a:lvl2pPr>
            <a:lvl3pPr marL="1371600" lvl="2" indent="-330200" algn="l">
              <a:lnSpc>
                <a:spcPct val="100000"/>
              </a:lnSpc>
              <a:spcBef>
                <a:spcPts val="1000"/>
              </a:spcBef>
              <a:spcAft>
                <a:spcPts val="0"/>
              </a:spcAft>
              <a:buSzPts val="1600"/>
              <a:buChar char="•"/>
              <a:defRPr sz="1600">
                <a:solidFill>
                  <a:schemeClr val="dk1"/>
                </a:solidFill>
              </a:defRPr>
            </a:lvl3pPr>
            <a:lvl4pPr marL="1828800" lvl="3" indent="-330200" algn="l">
              <a:lnSpc>
                <a:spcPct val="100000"/>
              </a:lnSpc>
              <a:spcBef>
                <a:spcPts val="1000"/>
              </a:spcBef>
              <a:spcAft>
                <a:spcPts val="0"/>
              </a:spcAft>
              <a:buSzPts val="1600"/>
              <a:buChar char="•"/>
              <a:defRPr sz="1600">
                <a:solidFill>
                  <a:schemeClr val="dk1"/>
                </a:solidFill>
              </a:defRPr>
            </a:lvl4pPr>
            <a:lvl5pPr marL="2286000" lvl="4" indent="-330200" algn="l">
              <a:lnSpc>
                <a:spcPct val="100000"/>
              </a:lnSpc>
              <a:spcBef>
                <a:spcPts val="1000"/>
              </a:spcBef>
              <a:spcAft>
                <a:spcPts val="0"/>
              </a:spcAft>
              <a:buSzPts val="1600"/>
              <a:buChar char="•"/>
              <a:defRPr sz="1600">
                <a:solidFill>
                  <a:schemeClr val="dk1"/>
                </a:solidFill>
              </a:defRPr>
            </a:lvl5pPr>
            <a:lvl6pPr marL="2743200" lvl="5" indent="-330200" algn="l">
              <a:lnSpc>
                <a:spcPct val="100000"/>
              </a:lnSpc>
              <a:spcBef>
                <a:spcPts val="1000"/>
              </a:spcBef>
              <a:spcAft>
                <a:spcPts val="0"/>
              </a:spcAft>
              <a:buSzPts val="1600"/>
              <a:buChar char="•"/>
              <a:defRPr sz="1600"/>
            </a:lvl6pPr>
            <a:lvl7pPr marL="3200400" lvl="6" indent="-330200" algn="l">
              <a:lnSpc>
                <a:spcPct val="100000"/>
              </a:lnSpc>
              <a:spcBef>
                <a:spcPts val="1000"/>
              </a:spcBef>
              <a:spcAft>
                <a:spcPts val="0"/>
              </a:spcAft>
              <a:buSzPts val="1600"/>
              <a:buChar char="•"/>
              <a:defRPr sz="1600"/>
            </a:lvl7pPr>
            <a:lvl8pPr marL="3657600" lvl="7" indent="-330200" algn="l">
              <a:lnSpc>
                <a:spcPct val="100000"/>
              </a:lnSpc>
              <a:spcBef>
                <a:spcPts val="1000"/>
              </a:spcBef>
              <a:spcAft>
                <a:spcPts val="0"/>
              </a:spcAft>
              <a:buSzPts val="1600"/>
              <a:buChar char="•"/>
              <a:defRPr sz="1600"/>
            </a:lvl8pPr>
            <a:lvl9pPr marL="4114800" lvl="8" indent="-330200" algn="l">
              <a:lnSpc>
                <a:spcPct val="100000"/>
              </a:lnSpc>
              <a:spcBef>
                <a:spcPts val="1000"/>
              </a:spcBef>
              <a:spcAft>
                <a:spcPts val="0"/>
              </a:spcAft>
              <a:buSzPts val="1600"/>
              <a:buChar char="•"/>
              <a:defRPr sz="1600"/>
            </a:lvl9pPr>
          </a:lstStyle>
          <a:p>
            <a:pPr>
              <a:defRPr/>
            </a:pPr>
            <a:endParaRPr/>
          </a:p>
        </p:txBody>
      </p:sp>
      <p:sp>
        <p:nvSpPr>
          <p:cNvPr id="847102883" name="Google Shape;41;g3dab51e1ccd_14_264"/>
          <p:cNvSpPr txBox="1"/>
          <p:nvPr>
            <p:ph type="body" idx="2"/>
          </p:nvPr>
        </p:nvSpPr>
        <p:spPr bwMode="auto">
          <a:xfrm>
            <a:off x="1115568" y="3549918"/>
            <a:ext cx="3794700" cy="2193900"/>
          </a:xfrm>
          <a:prstGeom prst="rect">
            <a:avLst/>
          </a:prstGeom>
          <a:noFill/>
          <a:ln>
            <a:noFill/>
          </a:ln>
        </p:spPr>
        <p:txBody>
          <a:bodyPr spcFirstLastPara="1" wrap="square" lIns="91425" tIns="45700" rIns="91425" bIns="45700" anchor="t" anchorCtr="1">
            <a:normAutofit/>
          </a:bodyPr>
          <a:lstStyle>
            <a:lvl1pPr marL="457200" lvl="0" indent="-228600" algn="ctr">
              <a:lnSpc>
                <a:spcPct val="100000"/>
              </a:lnSpc>
              <a:spcBef>
                <a:spcPts val="1000"/>
              </a:spcBef>
              <a:spcAft>
                <a:spcPts val="0"/>
              </a:spcAft>
              <a:buSzPts val="1500"/>
              <a:buNone/>
              <a:defRPr sz="1500">
                <a:solidFill>
                  <a:srgbClr val="FFFFFF"/>
                </a:solidFill>
              </a:defRPr>
            </a:lvl1pPr>
            <a:lvl2pPr marL="914400" lvl="1" indent="-228600" algn="l">
              <a:lnSpc>
                <a:spcPct val="100000"/>
              </a:lnSpc>
              <a:spcBef>
                <a:spcPts val="1000"/>
              </a:spcBef>
              <a:spcAft>
                <a:spcPts val="0"/>
              </a:spcAft>
              <a:buSzPts val="1400"/>
              <a:buNone/>
              <a:defRPr sz="1400"/>
            </a:lvl2pPr>
            <a:lvl3pPr marL="1371600" lvl="2" indent="-228600" algn="l">
              <a:lnSpc>
                <a:spcPct val="100000"/>
              </a:lnSpc>
              <a:spcBef>
                <a:spcPts val="1000"/>
              </a:spcBef>
              <a:spcAft>
                <a:spcPts val="0"/>
              </a:spcAft>
              <a:buSzPts val="1200"/>
              <a:buNone/>
              <a:defRPr sz="1200"/>
            </a:lvl3pPr>
            <a:lvl4pPr marL="1828800" lvl="3" indent="-228600" algn="l">
              <a:lnSpc>
                <a:spcPct val="100000"/>
              </a:lnSpc>
              <a:spcBef>
                <a:spcPts val="1000"/>
              </a:spcBef>
              <a:spcAft>
                <a:spcPts val="0"/>
              </a:spcAft>
              <a:buSzPts val="1000"/>
              <a:buNone/>
              <a:defRPr sz="1000"/>
            </a:lvl4pPr>
            <a:lvl5pPr marL="2286000" lvl="4" indent="-228600" algn="l">
              <a:lnSpc>
                <a:spcPct val="100000"/>
              </a:lnSpc>
              <a:spcBef>
                <a:spcPts val="1000"/>
              </a:spcBef>
              <a:spcAft>
                <a:spcPts val="0"/>
              </a:spcAft>
              <a:buSzPts val="1000"/>
              <a:buNone/>
              <a:defRPr sz="1000"/>
            </a:lvl5pPr>
            <a:lvl6pPr marL="2743200" lvl="5" indent="-228600" algn="l">
              <a:lnSpc>
                <a:spcPct val="100000"/>
              </a:lnSpc>
              <a:spcBef>
                <a:spcPts val="1000"/>
              </a:spcBef>
              <a:spcAft>
                <a:spcPts val="0"/>
              </a:spcAft>
              <a:buSzPts val="1000"/>
              <a:buNone/>
              <a:defRPr sz="1000"/>
            </a:lvl6pPr>
            <a:lvl7pPr marL="3200400" lvl="6" indent="-228600" algn="l">
              <a:lnSpc>
                <a:spcPct val="100000"/>
              </a:lnSpc>
              <a:spcBef>
                <a:spcPts val="1000"/>
              </a:spcBef>
              <a:spcAft>
                <a:spcPts val="0"/>
              </a:spcAft>
              <a:buSzPts val="1000"/>
              <a:buNone/>
              <a:defRPr sz="1000"/>
            </a:lvl7pPr>
            <a:lvl8pPr marL="3657600" lvl="7" indent="-228600" algn="l">
              <a:lnSpc>
                <a:spcPct val="100000"/>
              </a:lnSpc>
              <a:spcBef>
                <a:spcPts val="1000"/>
              </a:spcBef>
              <a:spcAft>
                <a:spcPts val="0"/>
              </a:spcAft>
              <a:buSzPts val="1000"/>
              <a:buNone/>
              <a:defRPr sz="1000"/>
            </a:lvl8pPr>
            <a:lvl9pPr marL="4114800" lvl="8" indent="-228600" algn="l">
              <a:lnSpc>
                <a:spcPct val="100000"/>
              </a:lnSpc>
              <a:spcBef>
                <a:spcPts val="1000"/>
              </a:spcBef>
              <a:spcAft>
                <a:spcPts val="0"/>
              </a:spcAft>
              <a:buSzPts val="1000"/>
              <a:buNone/>
              <a:defRPr sz="1000"/>
            </a:lvl9pPr>
          </a:lstStyle>
          <a:p>
            <a:pPr>
              <a:defRPr/>
            </a:pPr>
            <a:endParaRPr/>
          </a:p>
        </p:txBody>
      </p:sp>
      <p:sp>
        <p:nvSpPr>
          <p:cNvPr id="34812240" name="Google Shape;42;g3dab51e1ccd_14_264"/>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58753048" name="Google Shape;43;g3dab51e1ccd_14_264"/>
          <p:cNvSpPr txBox="1"/>
          <p:nvPr>
            <p:ph type="ftr" idx="11"/>
          </p:nvPr>
        </p:nvSpPr>
        <p:spPr bwMode="auto">
          <a:xfrm>
            <a:off x="804672" y="6236208"/>
            <a:ext cx="5124899"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48084825" name="Google Shape;44;g3dab51e1ccd_14_264"/>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Título y objetos" preserve="0" showMasterPhAnim="0" showMasterSp="1" type="obj" userDrawn="1">
  <p:cSld name="OBJECT">
    <p:spTree>
      <p:nvGrpSpPr>
        <p:cNvPr id="1" name=""/>
        <p:cNvGrpSpPr/>
        <p:nvPr/>
      </p:nvGrpSpPr>
      <p:grpSpPr bwMode="auto">
        <a:xfrm>
          <a:off x="0" y="0"/>
          <a:ext cx="0" cy="0"/>
          <a:chOff x="0" y="0"/>
          <a:chExt cx="0" cy="0"/>
        </a:xfrm>
      </p:grpSpPr>
      <p:sp>
        <p:nvSpPr>
          <p:cNvPr id="1155229267" name="Google Shape;46;g3dab51e1ccd_14_272"/>
          <p:cNvSpPr txBox="1"/>
          <p:nvPr>
            <p:ph type="title"/>
          </p:nvPr>
        </p:nvSpPr>
        <p:spPr bwMode="auto">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lvl="0" algn="ctr">
              <a:lnSpc>
                <a:spcPct val="9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886037162" name="Google Shape;47;g3dab51e1ccd_14_272"/>
          <p:cNvSpPr txBox="1"/>
          <p:nvPr>
            <p:ph type="body" idx="1"/>
          </p:nvPr>
        </p:nvSpPr>
        <p:spPr bwMode="auto">
          <a:xfrm>
            <a:off x="2231136" y="2638044"/>
            <a:ext cx="7729800" cy="310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100000"/>
              </a:lnSpc>
              <a:spcBef>
                <a:spcPts val="1000"/>
              </a:spcBef>
              <a:spcAft>
                <a:spcPts val="0"/>
              </a:spcAft>
              <a:buSzPts val="1800"/>
              <a:buChar char="•"/>
              <a:defRPr/>
            </a:lvl6pPr>
            <a:lvl7pPr marL="3200400" lvl="6" indent="-342900" algn="l">
              <a:lnSpc>
                <a:spcPct val="100000"/>
              </a:lnSpc>
              <a:spcBef>
                <a:spcPts val="1000"/>
              </a:spcBef>
              <a:spcAft>
                <a:spcPts val="0"/>
              </a:spcAft>
              <a:buSzPts val="1800"/>
              <a:buChar char="•"/>
              <a:defRPr/>
            </a:lvl7pPr>
            <a:lvl8pPr marL="3657600" lvl="7" indent="-342900" algn="l">
              <a:lnSpc>
                <a:spcPct val="100000"/>
              </a:lnSpc>
              <a:spcBef>
                <a:spcPts val="1000"/>
              </a:spcBef>
              <a:spcAft>
                <a:spcPts val="0"/>
              </a:spcAft>
              <a:buSzPts val="1800"/>
              <a:buChar char="•"/>
              <a:defRPr/>
            </a:lvl8pPr>
            <a:lvl9pPr marL="4114800" lvl="8" indent="-342900" algn="l">
              <a:lnSpc>
                <a:spcPct val="100000"/>
              </a:lnSpc>
              <a:spcBef>
                <a:spcPts val="1000"/>
              </a:spcBef>
              <a:spcAft>
                <a:spcPts val="0"/>
              </a:spcAft>
              <a:buSzPts val="1800"/>
              <a:buChar char="•"/>
              <a:defRPr/>
            </a:lvl9pPr>
          </a:lstStyle>
          <a:p>
            <a:pPr>
              <a:defRPr/>
            </a:pPr>
            <a:endParaRPr/>
          </a:p>
        </p:txBody>
      </p:sp>
      <p:sp>
        <p:nvSpPr>
          <p:cNvPr id="1400671462" name="Google Shape;48;g3dab51e1ccd_14_272"/>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122416862" name="Google Shape;49;g3dab51e1ccd_14_272"/>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02102707" name="Google Shape;50;g3dab51e1ccd_14_272"/>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Diapositiva de título" preserve="0" showMasterPhAnim="0" showMasterSp="1" type="title" userDrawn="1">
  <p:cSld name="TITLE">
    <p:bg>
      <p:bgPr shadeToTitle="0">
        <a:solidFill>
          <a:schemeClr val="accent2"/>
        </a:solidFill>
      </p:bgPr>
    </p:bg>
    <p:spTree>
      <p:nvGrpSpPr>
        <p:cNvPr id="1" name=""/>
        <p:cNvGrpSpPr/>
        <p:nvPr/>
      </p:nvGrpSpPr>
      <p:grpSpPr bwMode="auto">
        <a:xfrm>
          <a:off x="0" y="0"/>
          <a:ext cx="0" cy="0"/>
          <a:chOff x="0" y="0"/>
          <a:chExt cx="0" cy="0"/>
        </a:xfrm>
      </p:grpSpPr>
      <p:sp>
        <p:nvSpPr>
          <p:cNvPr id="1267195491" name="Google Shape;52;g3dab51e1ccd_14_278"/>
          <p:cNvSpPr txBox="1"/>
          <p:nvPr>
            <p:ph type="ctrTitle"/>
          </p:nvPr>
        </p:nvSpPr>
        <p:spPr bwMode="auto">
          <a:xfrm>
            <a:off x="1600200" y="2386744"/>
            <a:ext cx="8991600" cy="16458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60569228" name="Google Shape;53;g3dab51e1ccd_14_278"/>
          <p:cNvSpPr txBox="1"/>
          <p:nvPr>
            <p:ph type="subTitle" idx="1"/>
          </p:nvPr>
        </p:nvSpPr>
        <p:spPr bwMode="auto">
          <a:xfrm>
            <a:off x="2695194" y="4352544"/>
            <a:ext cx="6801600" cy="12399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a:pPr>
              <a:defRPr/>
            </a:pPr>
            <a:endParaRPr/>
          </a:p>
        </p:txBody>
      </p:sp>
      <p:sp>
        <p:nvSpPr>
          <p:cNvPr id="846823179" name="Google Shape;54;g3dab51e1ccd_14_278"/>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3704689" name="Google Shape;55;g3dab51e1ccd_14_278"/>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984425223" name="Google Shape;56;g3dab51e1ccd_14_278"/>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Encabezado de sección" preserve="0" showMasterPhAnim="0" showMasterSp="1" type="secHead" userDrawn="1">
  <p:cSld name="SECTION_HEADER">
    <p:bg>
      <p:bgPr shadeToTitle="0">
        <a:solidFill>
          <a:schemeClr val="accent1"/>
        </a:solidFill>
      </p:bgPr>
    </p:bg>
    <p:spTree>
      <p:nvGrpSpPr>
        <p:cNvPr id="1" name=""/>
        <p:cNvGrpSpPr/>
        <p:nvPr/>
      </p:nvGrpSpPr>
      <p:grpSpPr bwMode="auto">
        <a:xfrm>
          <a:off x="0" y="0"/>
          <a:ext cx="0" cy="0"/>
          <a:chOff x="0" y="0"/>
          <a:chExt cx="0" cy="0"/>
        </a:xfrm>
      </p:grpSpPr>
      <p:sp>
        <p:nvSpPr>
          <p:cNvPr id="1811004102" name="Google Shape;58;g3dab51e1ccd_14_284"/>
          <p:cNvSpPr txBox="1"/>
          <p:nvPr>
            <p:ph type="title"/>
          </p:nvPr>
        </p:nvSpPr>
        <p:spPr bwMode="auto">
          <a:xfrm>
            <a:off x="1600200" y="2386744"/>
            <a:ext cx="8991600" cy="1645800"/>
          </a:xfrm>
          <a:prstGeom prst="rect">
            <a:avLst/>
          </a:prstGeom>
          <a:solidFill>
            <a:srgbClr val="FFFFFF"/>
          </a:solidFill>
          <a:ln w="38100" cap="flat" cmpd="sng">
            <a:solidFill>
              <a:srgbClr val="404040"/>
            </a:solidFill>
            <a:prstDash val="solid"/>
            <a:round/>
            <a:headEnd type="none" w="sm" len="sm"/>
            <a:tailEnd type="none" w="sm" len="sm"/>
          </a:ln>
        </p:spPr>
        <p:txBody>
          <a:bodyPr spcFirstLastPara="1" wrap="square" lIns="274300" tIns="182875" rIns="274300" bIns="182875" anchor="ctr" anchorCtr="1">
            <a:normAutofit/>
          </a:bodyPr>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2015516451" name="Google Shape;59;g3dab51e1ccd_14_284"/>
          <p:cNvSpPr txBox="1"/>
          <p:nvPr>
            <p:ph type="body" idx="1"/>
          </p:nvPr>
        </p:nvSpPr>
        <p:spPr bwMode="auto">
          <a:xfrm>
            <a:off x="2695194" y="4352465"/>
            <a:ext cx="6801600" cy="1265100"/>
          </a:xfrm>
          <a:prstGeom prst="rect">
            <a:avLst/>
          </a:prstGeom>
          <a:noFill/>
          <a:ln>
            <a:noFill/>
          </a:ln>
        </p:spPr>
        <p:txBody>
          <a:bodyPr spcFirstLastPara="1" wrap="square" lIns="91425" tIns="45700" rIns="91425" bIns="45700" anchor="t" anchorCtr="1">
            <a:normAutofit/>
          </a:bodyPr>
          <a:lstStyle>
            <a:lvl1pPr marL="457200" lvl="0" indent="-228600" algn="l">
              <a:lnSpc>
                <a:spcPct val="100000"/>
              </a:lnSpc>
              <a:spcBef>
                <a:spcPts val="1000"/>
              </a:spcBef>
              <a:spcAft>
                <a:spcPts val="0"/>
              </a:spcAft>
              <a:buSzPts val="2000"/>
              <a:buNone/>
              <a:defRPr sz="2000">
                <a:solidFill>
                  <a:schemeClr val="lt1"/>
                </a:solidFill>
              </a:defRPr>
            </a:lvl1pPr>
            <a:lvl2pPr marL="914400" lvl="1" indent="-228600" algn="l">
              <a:lnSpc>
                <a:spcPct val="100000"/>
              </a:lnSpc>
              <a:spcBef>
                <a:spcPts val="1000"/>
              </a:spcBef>
              <a:spcAft>
                <a:spcPts val="0"/>
              </a:spcAft>
              <a:buSzPts val="2000"/>
              <a:buNone/>
              <a:defRPr sz="2000">
                <a:solidFill>
                  <a:schemeClr val="lt1"/>
                </a:solidFill>
              </a:defRPr>
            </a:lvl2pPr>
            <a:lvl3pPr marL="1371600" lvl="2" indent="-228600" algn="l">
              <a:lnSpc>
                <a:spcPct val="100000"/>
              </a:lnSpc>
              <a:spcBef>
                <a:spcPts val="1000"/>
              </a:spcBef>
              <a:spcAft>
                <a:spcPts val="0"/>
              </a:spcAft>
              <a:buSzPts val="1800"/>
              <a:buNone/>
              <a:defRPr sz="1800">
                <a:solidFill>
                  <a:schemeClr val="lt1"/>
                </a:solidFill>
              </a:defRPr>
            </a:lvl3pPr>
            <a:lvl4pPr marL="1828800" lvl="3" indent="-228600" algn="l">
              <a:lnSpc>
                <a:spcPct val="100000"/>
              </a:lnSpc>
              <a:spcBef>
                <a:spcPts val="1000"/>
              </a:spcBef>
              <a:spcAft>
                <a:spcPts val="0"/>
              </a:spcAft>
              <a:buSzPts val="1600"/>
              <a:buNone/>
              <a:defRPr sz="1600">
                <a:solidFill>
                  <a:schemeClr val="lt1"/>
                </a:solidFill>
              </a:defRPr>
            </a:lvl4pPr>
            <a:lvl5pPr marL="2286000" lvl="4" indent="-228600" algn="l">
              <a:lnSpc>
                <a:spcPct val="100000"/>
              </a:lnSpc>
              <a:spcBef>
                <a:spcPts val="1000"/>
              </a:spcBef>
              <a:spcAft>
                <a:spcPts val="0"/>
              </a:spcAft>
              <a:buSzPts val="1600"/>
              <a:buNone/>
              <a:defRPr sz="1600">
                <a:solidFill>
                  <a:schemeClr val="lt1"/>
                </a:solidFill>
              </a:defRPr>
            </a:lvl5pPr>
            <a:lvl6pPr marL="2743200" lvl="5" indent="-228600" algn="l">
              <a:lnSpc>
                <a:spcPct val="100000"/>
              </a:lnSpc>
              <a:spcBef>
                <a:spcPts val="1000"/>
              </a:spcBef>
              <a:spcAft>
                <a:spcPts val="0"/>
              </a:spcAft>
              <a:buSzPts val="1600"/>
              <a:buNone/>
              <a:defRPr sz="1600">
                <a:solidFill>
                  <a:schemeClr val="lt1"/>
                </a:solidFill>
              </a:defRPr>
            </a:lvl6pPr>
            <a:lvl7pPr marL="3200400" lvl="6" indent="-228600" algn="l">
              <a:lnSpc>
                <a:spcPct val="100000"/>
              </a:lnSpc>
              <a:spcBef>
                <a:spcPts val="1000"/>
              </a:spcBef>
              <a:spcAft>
                <a:spcPts val="0"/>
              </a:spcAft>
              <a:buSzPts val="1600"/>
              <a:buNone/>
              <a:defRPr sz="1600">
                <a:solidFill>
                  <a:schemeClr val="lt1"/>
                </a:solidFill>
              </a:defRPr>
            </a:lvl7pPr>
            <a:lvl8pPr marL="3657600" lvl="7" indent="-228600" algn="l">
              <a:lnSpc>
                <a:spcPct val="100000"/>
              </a:lnSpc>
              <a:spcBef>
                <a:spcPts val="1000"/>
              </a:spcBef>
              <a:spcAft>
                <a:spcPts val="0"/>
              </a:spcAft>
              <a:buSzPts val="1600"/>
              <a:buNone/>
              <a:defRPr sz="1600">
                <a:solidFill>
                  <a:schemeClr val="lt1"/>
                </a:solidFill>
              </a:defRPr>
            </a:lvl8pPr>
            <a:lvl9pPr marL="4114800" lvl="8" indent="-228600" algn="l">
              <a:lnSpc>
                <a:spcPct val="100000"/>
              </a:lnSpc>
              <a:spcBef>
                <a:spcPts val="1000"/>
              </a:spcBef>
              <a:spcAft>
                <a:spcPts val="0"/>
              </a:spcAft>
              <a:buSzPts val="1600"/>
              <a:buNone/>
              <a:defRPr sz="1600">
                <a:solidFill>
                  <a:schemeClr val="lt1"/>
                </a:solidFill>
              </a:defRPr>
            </a:lvl9pPr>
          </a:lstStyle>
          <a:p>
            <a:pPr>
              <a:defRPr/>
            </a:pPr>
            <a:endParaRPr/>
          </a:p>
        </p:txBody>
      </p:sp>
      <p:sp>
        <p:nvSpPr>
          <p:cNvPr id="981032403" name="Google Shape;60;g3dab51e1ccd_14_284"/>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1078706314" name="Google Shape;61;g3dab51e1ccd_14_284"/>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52716690" name="Google Shape;62;g3dab51e1ccd_14_284"/>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 Id="rId11" Type="http://schemas.openxmlformats.org/officeDocument/2006/relationships/slideLayout" Target="../slideLayouts/slideLayout14.xml"/><Relationship Id="rId12" Type="http://schemas.openxmlformats.org/officeDocument/2006/relationships/slideLayout" Target="../slideLayouts/slideLayout15.xml"/><Relationship Id="rId1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dk1"/>
        </a:solidFill>
      </p:bgPr>
    </p:bg>
    <p:spTree>
      <p:nvGrpSpPr>
        <p:cNvPr id="1" name=""/>
        <p:cNvGrpSpPr/>
        <p:nvPr/>
      </p:nvGrpSpPr>
      <p:grpSpPr bwMode="auto">
        <a:xfrm>
          <a:off x="0" y="0"/>
          <a:ext cx="0" cy="0"/>
          <a:chOff x="0" y="0"/>
          <a:chExt cx="0" cy="0"/>
        </a:xfrm>
      </p:grpSpPr>
      <p:sp>
        <p:nvSpPr>
          <p:cNvPr id="1336905541" name="Google Shape;10;p22"/>
          <p:cNvSpPr txBox="1"/>
          <p:nvPr>
            <p:ph type="title"/>
          </p:nvPr>
        </p:nvSpPr>
        <p:spPr bwMode="auto">
          <a:xfrm>
            <a:off x="2231136" y="964692"/>
            <a:ext cx="7729728" cy="118872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pPr>
              <a:defRPr/>
            </a:pPr>
            <a:endParaRPr/>
          </a:p>
        </p:txBody>
      </p:sp>
      <p:sp>
        <p:nvSpPr>
          <p:cNvPr id="533767151" name="Google Shape;11;p22"/>
          <p:cNvSpPr txBox="1"/>
          <p:nvPr>
            <p:ph type="body" idx="1"/>
          </p:nvPr>
        </p:nvSpPr>
        <p:spPr bwMode="auto">
          <a:xfrm>
            <a:off x="2231136" y="2638044"/>
            <a:ext cx="7729728" cy="3101983"/>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FEFEFE"/>
                </a:solidFill>
                <a:latin typeface="Gill Sans"/>
                <a:ea typeface="Gill Sans"/>
                <a:cs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FEFEFE"/>
                </a:solidFill>
                <a:latin typeface="Gill Sans"/>
                <a:ea typeface="Gill Sans"/>
                <a:cs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lt1"/>
                </a:solidFill>
                <a:latin typeface="Gill Sans"/>
                <a:ea typeface="Gill Sans"/>
                <a:cs typeface="Gill Sans"/>
              </a:defRPr>
            </a:lvl9pPr>
          </a:lstStyle>
          <a:p>
            <a:pPr>
              <a:defRPr/>
            </a:pPr>
            <a:endParaRPr/>
          </a:p>
        </p:txBody>
      </p:sp>
      <p:sp>
        <p:nvSpPr>
          <p:cNvPr id="644322093" name="Google Shape;12;p22"/>
          <p:cNvSpPr txBox="1"/>
          <p:nvPr>
            <p:ph type="dt" idx="10"/>
          </p:nvPr>
        </p:nvSpPr>
        <p:spPr bwMode="auto">
          <a:xfrm>
            <a:off x="7821429" y="6238816"/>
            <a:ext cx="2753746" cy="32396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9pPr>
          </a:lstStyle>
          <a:p>
            <a:pPr>
              <a:defRPr/>
            </a:pPr>
            <a:endParaRPr/>
          </a:p>
        </p:txBody>
      </p:sp>
      <p:sp>
        <p:nvSpPr>
          <p:cNvPr id="1353551810" name="Google Shape;13;p22"/>
          <p:cNvSpPr txBox="1"/>
          <p:nvPr>
            <p:ph type="ftr" idx="11"/>
          </p:nvPr>
        </p:nvSpPr>
        <p:spPr bwMode="auto">
          <a:xfrm>
            <a:off x="1600200" y="6236208"/>
            <a:ext cx="5901189" cy="32004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lt1"/>
                </a:solidFill>
                <a:latin typeface="Gill Sans"/>
                <a:ea typeface="Gill Sans"/>
                <a:cs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Gill Sans"/>
                <a:ea typeface="Gill Sans"/>
                <a:cs typeface="Gill Sans"/>
              </a:defRPr>
            </a:lvl9pPr>
          </a:lstStyle>
          <a:p>
            <a:pPr>
              <a:defRPr/>
            </a:pPr>
            <a:endParaRPr/>
          </a:p>
        </p:txBody>
      </p:sp>
      <p:sp>
        <p:nvSpPr>
          <p:cNvPr id="1265908629" name="Google Shape;14;p22"/>
          <p:cNvSpPr/>
          <p:nvPr>
            <p:ph type="sldNum" idx="12"/>
          </p:nvPr>
        </p:nvSpPr>
        <p:spPr bwMode="auto">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dt="0" ftr="0" hdr="0" sldNum="1"/>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rgbClr val="F2F2F2"/>
        </a:solidFill>
      </p:bgPr>
    </p:bg>
    <p:spTree>
      <p:nvGrpSpPr>
        <p:cNvPr id="1" name=""/>
        <p:cNvGrpSpPr/>
        <p:nvPr/>
      </p:nvGrpSpPr>
      <p:grpSpPr bwMode="auto">
        <a:xfrm>
          <a:off x="0" y="0"/>
          <a:ext cx="0" cy="0"/>
          <a:chOff x="0" y="0"/>
          <a:chExt cx="0" cy="0"/>
        </a:xfrm>
      </p:grpSpPr>
      <p:sp>
        <p:nvSpPr>
          <p:cNvPr id="611416797" name="Google Shape;27;g3dab51e1ccd_14_253"/>
          <p:cNvSpPr txBox="1"/>
          <p:nvPr>
            <p:ph type="title"/>
          </p:nvPr>
        </p:nvSpPr>
        <p:spPr bwMode="auto">
          <a:xfrm>
            <a:off x="2231136" y="964692"/>
            <a:ext cx="7729800" cy="1188600"/>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a:bodyPr>
          <a:lstStyle>
            <a:lvl1pPr marR="0" lvl="0" algn="ctr" rtl="0">
              <a:lnSpc>
                <a:spcPct val="90000"/>
              </a:lnSpc>
              <a:spcBef>
                <a:spcPts val="0"/>
              </a:spcBef>
              <a:spcAft>
                <a:spcPts val="0"/>
              </a:spcAft>
              <a:buClr>
                <a:srgbClr val="262626"/>
              </a:buClr>
              <a:buSzPts val="2800"/>
              <a:buFont typeface="Gill Sans"/>
              <a:buNone/>
              <a:defRPr sz="2800" b="0" i="0" u="none" strike="noStrike" cap="none">
                <a:solidFill>
                  <a:srgbClr val="262626"/>
                </a:solidFill>
                <a:latin typeface="Gill Sans"/>
                <a:ea typeface="Gill Sans"/>
                <a:cs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defRPr>
            </a:lvl9pPr>
          </a:lstStyle>
          <a:p>
            <a:pPr>
              <a:defRPr/>
            </a:pPr>
            <a:endParaRPr/>
          </a:p>
        </p:txBody>
      </p:sp>
      <p:sp>
        <p:nvSpPr>
          <p:cNvPr id="1228880758" name="Google Shape;28;g3dab51e1ccd_14_253"/>
          <p:cNvSpPr txBox="1"/>
          <p:nvPr>
            <p:ph type="body" idx="1"/>
          </p:nvPr>
        </p:nvSpPr>
        <p:spPr bwMode="auto">
          <a:xfrm>
            <a:off x="2231136" y="2638044"/>
            <a:ext cx="7729800" cy="31020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1000"/>
              </a:spcBef>
              <a:spcAft>
                <a:spcPts val="0"/>
              </a:spcAft>
              <a:buClr>
                <a:schemeClr val="accent2"/>
              </a:buClr>
              <a:buSzPts val="1800"/>
              <a:buFont typeface="Arial"/>
              <a:buChar char="•"/>
              <a:defRPr sz="1800" b="0" i="0" u="none" strike="noStrike" cap="none">
                <a:solidFill>
                  <a:srgbClr val="262626"/>
                </a:solidFill>
                <a:latin typeface="Gill Sans"/>
                <a:ea typeface="Gill Sans"/>
                <a:cs typeface="Gill Sans"/>
              </a:defRPr>
            </a:lvl1pPr>
            <a:lvl2pPr marL="914400" marR="0" lvl="1"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defRPr>
            </a:lvl2pPr>
            <a:lvl3pPr marL="1371600" marR="0" lvl="2"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rgbClr val="262626"/>
                </a:solidFill>
                <a:latin typeface="Gill Sans"/>
                <a:ea typeface="Gill Sans"/>
                <a:cs typeface="Gill Sans"/>
              </a:defRPr>
            </a:lvl5pPr>
            <a:lvl6pPr marL="2743200" marR="0" lvl="5"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defRPr>
            </a:lvl6pPr>
            <a:lvl7pPr marL="3200400" marR="0" lvl="6"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defRPr>
            </a:lvl7pPr>
            <a:lvl8pPr marL="3657600" marR="0" lvl="7"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defRPr>
            </a:lvl8pPr>
            <a:lvl9pPr marL="4114800" marR="0" lvl="8"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Gill Sans"/>
                <a:ea typeface="Gill Sans"/>
                <a:cs typeface="Gill Sans"/>
              </a:defRPr>
            </a:lvl9pPr>
          </a:lstStyle>
          <a:p>
            <a:pPr>
              <a:defRPr/>
            </a:pPr>
            <a:endParaRPr/>
          </a:p>
        </p:txBody>
      </p:sp>
      <p:sp>
        <p:nvSpPr>
          <p:cNvPr id="659297460" name="Google Shape;29;g3dab51e1ccd_14_253"/>
          <p:cNvSpPr txBox="1"/>
          <p:nvPr>
            <p:ph type="dt" idx="10"/>
          </p:nvPr>
        </p:nvSpPr>
        <p:spPr bwMode="auto">
          <a:xfrm>
            <a:off x="7821429" y="6238816"/>
            <a:ext cx="2753699" cy="3240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9pPr>
          </a:lstStyle>
          <a:p>
            <a:pPr>
              <a:defRPr/>
            </a:pPr>
            <a:endParaRPr/>
          </a:p>
        </p:txBody>
      </p:sp>
      <p:sp>
        <p:nvSpPr>
          <p:cNvPr id="1716104471" name="Google Shape;30;g3dab51e1ccd_14_253"/>
          <p:cNvSpPr txBox="1"/>
          <p:nvPr>
            <p:ph type="ftr" idx="11"/>
          </p:nvPr>
        </p:nvSpPr>
        <p:spPr bwMode="auto">
          <a:xfrm>
            <a:off x="1600200" y="6236208"/>
            <a:ext cx="5901300" cy="320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chemeClr val="dk1"/>
                </a:solidFill>
                <a:latin typeface="Gill Sans"/>
                <a:ea typeface="Gill Sans"/>
                <a:cs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defRPr>
            </a:lvl9pPr>
          </a:lstStyle>
          <a:p>
            <a:pPr>
              <a:defRPr/>
            </a:pPr>
            <a:endParaRPr/>
          </a:p>
        </p:txBody>
      </p:sp>
      <p:sp>
        <p:nvSpPr>
          <p:cNvPr id="63345375" name="Google Shape;31;g3dab51e1ccd_14_253"/>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lvl1pPr marL="0" marR="0" lvl="0"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1pPr>
            <a:lvl2pPr marL="0" marR="0" lvl="1"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2pPr>
            <a:lvl3pPr marL="0" marR="0" lvl="2"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3pPr>
            <a:lvl4pPr marL="0" marR="0" lvl="3"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4pPr>
            <a:lvl5pPr marL="0" marR="0" lvl="4"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5pPr>
            <a:lvl6pPr marL="0" marR="0" lvl="5"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6pPr>
            <a:lvl7pPr marL="0" marR="0" lvl="6"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7pPr>
            <a:lvl8pPr marL="0" marR="0" lvl="7"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8pPr>
            <a:lvl9pPr marL="0" marR="0" lvl="8" indent="0" algn="ctr" rtl="0">
              <a:lnSpc>
                <a:spcPct val="100000"/>
              </a:lnSpc>
              <a:spcBef>
                <a:spcPts val="0"/>
              </a:spcBef>
              <a:spcAft>
                <a:spcPts val="0"/>
              </a:spcAft>
              <a:buClr>
                <a:srgbClr val="000000"/>
              </a:buClr>
              <a:buSzPts val="1100"/>
              <a:buFont typeface="Arial"/>
              <a:buNone/>
              <a:defRPr sz="1100" b="0" i="0" u="none" strike="noStrike" cap="none">
                <a:solidFill>
                  <a:srgbClr val="FFFFFF"/>
                </a:solidFill>
                <a:latin typeface="Gill Sans"/>
                <a:ea typeface="Gill Sans"/>
                <a:cs typeface="Gill Sans"/>
              </a:defRPr>
            </a:lvl9pPr>
          </a:lstStyle>
          <a:p>
            <a:pPr marL="0" lvl="0" indent="0" algn="ctr" rtl="0">
              <a:spcBef>
                <a:spcPts val="0"/>
              </a:spcBef>
              <a:spcAft>
                <a:spcPts val="0"/>
              </a:spcAft>
              <a:buNone/>
              <a:defRPr/>
            </a:pPr>
            <a:fld id="{00000000-1234-1234-1234-123412341234}" type="slidenum">
              <a:rPr lang="es-MX"/>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dt="0" ftr="0" hdr="0" sldNum="1"/>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8.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9.jp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8.gif"/><Relationship Id="rId4" Type="http://schemas.openxmlformats.org/officeDocument/2006/relationships/image" Target="../media/image29.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0.gif"/><Relationship Id="rId4" Type="http://schemas.openxmlformats.org/officeDocument/2006/relationships/image" Target="../media/image29.jp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32.jpg"/><Relationship Id="rId5" Type="http://schemas.openxmlformats.org/officeDocument/2006/relationships/image" Target="../media/image33.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34.jp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s://www.bmglabtech.com/en/application-notes/ellmans-assay-for-in-solution-quantification-of-sulfhydryl-groups/" TargetMode="External"/><Relationship Id="rId4" Type="http://schemas.openxmlformats.org/officeDocument/2006/relationships/hyperlink" Target="https://doi.org/10.3390/ijms23116170" TargetMode="External"/><Relationship Id="rId5" Type="http://schemas.openxmlformats.org/officeDocument/2006/relationships/hyperlink" Target="https://doi.org/10.1016/j.phytochem.2014.07.020" TargetMode="External"/><Relationship Id="rId6" Type="http://schemas.openxmlformats.org/officeDocument/2006/relationships/hyperlink" Target="https://doi.org/10.1093/nar/gks991" TargetMode="External"/><Relationship Id="rId7" Type="http://schemas.openxmlformats.org/officeDocument/2006/relationships/hyperlink" Target="https://doi.org/10.1111/ele.12241" TargetMode="External"/><Relationship Id="rId8" Type="http://schemas.openxmlformats.org/officeDocument/2006/relationships/hyperlink" Target="https://doi.org/10.1016/S0021-9258(19)42083-8" TargetMode="External"/><Relationship Id="rId9" Type="http://schemas.openxmlformats.org/officeDocument/2006/relationships/hyperlink" Target="https://doi.org/10.1016/j.ijbiomac.2024.129226"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s://doi.org/10.3390/antiox10091481" TargetMode="External"/><Relationship Id="rId4" Type="http://schemas.openxmlformats.org/officeDocument/2006/relationships/hyperlink" Target="https://doi.org/10.1111/j.1742-4658.2008.06542.x" TargetMode="External"/><Relationship Id="rId5" Type="http://schemas.openxmlformats.org/officeDocument/2006/relationships/hyperlink" Target="https://doi.org/10.1016/j.bbagen.2009.04.007" TargetMode="External"/><Relationship Id="rId6" Type="http://schemas.openxmlformats.org/officeDocument/2006/relationships/hyperlink" Target="https://doi.org/10.1093/nar/gky427" TargetMode="External"/><Relationship Id="rId7" Type="http://schemas.openxmlformats.org/officeDocument/2006/relationships/hyperlink" Target="https://doi.org/10.1016/j.micres.2020.126626"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dk1"/>
        </a:solidFill>
      </p:bgPr>
    </p:bg>
    <p:spTree>
      <p:nvGrpSpPr>
        <p:cNvPr id="1" name=""/>
        <p:cNvGrpSpPr/>
        <p:nvPr/>
      </p:nvGrpSpPr>
      <p:grpSpPr bwMode="auto">
        <a:xfrm>
          <a:off x="0" y="0"/>
          <a:ext cx="0" cy="0"/>
          <a:chOff x="0" y="0"/>
          <a:chExt cx="0" cy="0"/>
        </a:xfrm>
      </p:grpSpPr>
      <p:pic>
        <p:nvPicPr>
          <p:cNvPr id="1121974226" name="Google Shape;108;p1" descr="Un árbol con hojas verdes&#10;&#10;Descripción generada automáticamente con confianza media"/>
          <p:cNvPicPr/>
          <p:nvPr/>
        </p:nvPicPr>
        <p:blipFill rotWithShape="1">
          <a:blip r:embed="rId3">
            <a:alphaModFix amt="40000"/>
          </a:blip>
          <a:srcRect l="0" t="17605" r="0" b="7394"/>
          <a:stretch/>
        </p:blipFill>
        <p:spPr bwMode="auto">
          <a:xfrm>
            <a:off x="20" y="10"/>
            <a:ext cx="12191980" cy="6857990"/>
          </a:xfrm>
          <a:prstGeom prst="rect">
            <a:avLst/>
          </a:prstGeom>
          <a:noFill/>
          <a:ln>
            <a:noFill/>
          </a:ln>
        </p:spPr>
      </p:pic>
      <p:sp>
        <p:nvSpPr>
          <p:cNvPr id="984744589" name="Google Shape;109;p1"/>
          <p:cNvSpPr txBox="1"/>
          <p:nvPr>
            <p:ph type="ctrTitle"/>
          </p:nvPr>
        </p:nvSpPr>
        <p:spPr bwMode="auto">
          <a:xfrm>
            <a:off x="824345" y="2375462"/>
            <a:ext cx="10328563" cy="1645920"/>
          </a:xfrm>
          <a:prstGeom prst="rect">
            <a:avLst/>
          </a:prstGeom>
          <a:noFill/>
          <a:ln w="38100" cap="sq" cmpd="sng">
            <a:solidFill>
              <a:schemeClr val="lt1"/>
            </a:solidFill>
            <a:prstDash val="solid"/>
            <a:miter lim="800000"/>
            <a:headEnd type="none" w="sm" len="sm"/>
            <a:tailEnd type="none" w="sm" len="sm"/>
          </a:ln>
        </p:spPr>
        <p:txBody>
          <a:bodyPr spcFirstLastPara="1" wrap="square" lIns="274300" tIns="182875" rIns="274300" bIns="182875" anchor="ctr" anchorCtr="1">
            <a:normAutofit/>
          </a:bodyPr>
          <a:lstStyle/>
          <a:p>
            <a:pPr marL="228600" lvl="0" indent="-228600" algn="ctr" rtl="0">
              <a:lnSpc>
                <a:spcPct val="90000"/>
              </a:lnSpc>
              <a:spcBef>
                <a:spcPts val="0"/>
              </a:spcBef>
              <a:spcAft>
                <a:spcPts val="0"/>
              </a:spcAft>
              <a:buClr>
                <a:schemeClr val="lt1"/>
              </a:buClr>
              <a:buSzPts val="2700"/>
              <a:buFont typeface="Arial"/>
              <a:buNone/>
              <a:defRPr/>
            </a:pPr>
            <a:r>
              <a:rPr lang="es-MX" sz="2700" b="1">
                <a:solidFill>
                  <a:schemeClr val="lt1"/>
                </a:solidFill>
                <a:latin typeface="Arial"/>
                <a:ea typeface="Arial"/>
                <a:cs typeface="Arial"/>
              </a:rPr>
              <a:t>Caracterización de enzimas sensibles a glutatión durante el estrés abiótico en </a:t>
            </a:r>
            <a:r>
              <a:rPr lang="es-MX" sz="2700" b="1" i="1">
                <a:solidFill>
                  <a:schemeClr val="lt1"/>
                </a:solidFill>
                <a:latin typeface="Arial"/>
                <a:ea typeface="Arial"/>
                <a:cs typeface="Arial"/>
              </a:rPr>
              <a:t>Neltuma alba</a:t>
            </a:r>
            <a:endParaRPr sz="2700" b="1" i="1">
              <a:solidFill>
                <a:schemeClr val="lt1"/>
              </a:solidFill>
              <a:latin typeface="Arial"/>
              <a:ea typeface="Arial"/>
              <a:cs typeface="Arial"/>
            </a:endParaRPr>
          </a:p>
        </p:txBody>
      </p:sp>
      <p:sp>
        <p:nvSpPr>
          <p:cNvPr id="403572488" name="Google Shape;110;p1"/>
          <p:cNvSpPr txBox="1"/>
          <p:nvPr>
            <p:ph type="subTitle" idx="1"/>
          </p:nvPr>
        </p:nvSpPr>
        <p:spPr bwMode="auto">
          <a:xfrm>
            <a:off x="3501979" y="4352544"/>
            <a:ext cx="5188042" cy="2066854"/>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100000"/>
              </a:lnSpc>
              <a:spcBef>
                <a:spcPts val="0"/>
              </a:spcBef>
              <a:spcAft>
                <a:spcPts val="0"/>
              </a:spcAft>
              <a:buSzPts val="2000"/>
              <a:buNone/>
              <a:defRPr/>
            </a:pPr>
            <a:r>
              <a:rPr lang="es-MX">
                <a:solidFill>
                  <a:schemeClr val="lt1"/>
                </a:solidFill>
                <a:latin typeface="Arial"/>
                <a:ea typeface="Arial"/>
                <a:cs typeface="Arial"/>
              </a:rPr>
              <a:t>MC. Carlos Montejo Dávila</a:t>
            </a:r>
            <a:endParaRPr/>
          </a:p>
          <a:p>
            <a:pPr marL="0" lvl="0" indent="0" algn="ctr" rtl="0">
              <a:lnSpc>
                <a:spcPct val="100000"/>
              </a:lnSpc>
              <a:spcBef>
                <a:spcPts val="1000"/>
              </a:spcBef>
              <a:spcAft>
                <a:spcPts val="0"/>
              </a:spcAft>
              <a:buSzPts val="2000"/>
              <a:buNone/>
              <a:defRPr/>
            </a:pPr>
            <a:r>
              <a:rPr lang="es-MX">
                <a:solidFill>
                  <a:schemeClr val="lt1"/>
                </a:solidFill>
                <a:latin typeface="Arial"/>
                <a:ea typeface="Arial"/>
                <a:cs typeface="Arial"/>
              </a:rPr>
              <a:t>___________________________________</a:t>
            </a:r>
            <a:endParaRPr/>
          </a:p>
          <a:p>
            <a:pPr marL="0" lvl="0" indent="0" algn="ctr" rtl="0">
              <a:lnSpc>
                <a:spcPct val="100000"/>
              </a:lnSpc>
              <a:spcBef>
                <a:spcPts val="1000"/>
              </a:spcBef>
              <a:spcAft>
                <a:spcPts val="0"/>
              </a:spcAft>
              <a:buSzPts val="2000"/>
              <a:buNone/>
              <a:defRPr/>
            </a:pPr>
            <a:r>
              <a:rPr lang="es-MX">
                <a:solidFill>
                  <a:schemeClr val="lt1"/>
                </a:solidFill>
                <a:latin typeface="Arial"/>
                <a:ea typeface="Arial"/>
                <a:cs typeface="Arial"/>
              </a:rPr>
              <a:t>Codirectores de tesis:</a:t>
            </a:r>
            <a:endParaRPr/>
          </a:p>
          <a:p>
            <a:pPr marL="0" lvl="0" indent="0" algn="ctr" rtl="0">
              <a:lnSpc>
                <a:spcPct val="100000"/>
              </a:lnSpc>
              <a:spcBef>
                <a:spcPts val="1000"/>
              </a:spcBef>
              <a:spcAft>
                <a:spcPts val="0"/>
              </a:spcAft>
              <a:buSzPts val="2000"/>
              <a:buNone/>
              <a:defRPr/>
            </a:pPr>
            <a:r>
              <a:rPr lang="es-MX">
                <a:solidFill>
                  <a:schemeClr val="lt1"/>
                </a:solidFill>
                <a:latin typeface="Arial"/>
                <a:ea typeface="Arial"/>
                <a:cs typeface="Arial"/>
              </a:rPr>
              <a:t>Dr. Ángel Gabriel Díaz Sánchez</a:t>
            </a:r>
            <a:endParaRPr/>
          </a:p>
          <a:p>
            <a:pPr marL="0" lvl="0" indent="0" algn="ctr" rtl="0">
              <a:lnSpc>
                <a:spcPct val="100000"/>
              </a:lnSpc>
              <a:spcBef>
                <a:spcPts val="1000"/>
              </a:spcBef>
              <a:spcAft>
                <a:spcPts val="0"/>
              </a:spcAft>
              <a:buSzPts val="2000"/>
              <a:buNone/>
              <a:defRPr/>
            </a:pPr>
            <a:r>
              <a:rPr lang="es-MX">
                <a:latin typeface="Arial"/>
                <a:ea typeface="Arial"/>
                <a:cs typeface="Arial"/>
              </a:rPr>
              <a:t>Dra. Lilian González Segura</a:t>
            </a:r>
            <a:endParaRPr>
              <a:solidFill>
                <a:schemeClr val="lt1"/>
              </a:solidFill>
              <a:latin typeface="Arial"/>
              <a:ea typeface="Arial"/>
              <a:cs typeface="Arial"/>
            </a:endParaRPr>
          </a:p>
          <a:p>
            <a:pPr marL="0" lvl="0" indent="0" algn="ctr" rtl="0">
              <a:lnSpc>
                <a:spcPct val="100000"/>
              </a:lnSpc>
              <a:spcBef>
                <a:spcPts val="1000"/>
              </a:spcBef>
              <a:spcAft>
                <a:spcPts val="0"/>
              </a:spcAft>
              <a:buSzPts val="2000"/>
              <a:buNone/>
              <a:defRPr/>
            </a:pPr>
            <a:endParaRPr>
              <a:solidFill>
                <a:schemeClr val="lt1"/>
              </a:solidFill>
              <a:latin typeface="Arial"/>
              <a:ea typeface="Arial"/>
              <a:cs typeface="Arial"/>
            </a:endParaRPr>
          </a:p>
        </p:txBody>
      </p:sp>
      <p:pic>
        <p:nvPicPr>
          <p:cNvPr id="951641243" name="Google Shape;111;p1" descr="Logotipo&#10;&#10;Descripción generada automáticamente"/>
          <p:cNvPicPr/>
          <p:nvPr/>
        </p:nvPicPr>
        <p:blipFill rotWithShape="1">
          <a:blip r:embed="rId4">
            <a:alphaModFix/>
          </a:blip>
          <a:srcRect l="0" t="0" r="0" b="0"/>
          <a:stretch/>
        </p:blipFill>
        <p:spPr bwMode="auto">
          <a:xfrm>
            <a:off x="0" y="-13854"/>
            <a:ext cx="1950724" cy="1950724"/>
          </a:xfrm>
          <a:prstGeom prst="rect">
            <a:avLst/>
          </a:prstGeom>
          <a:noFill/>
          <a:ln>
            <a:noFill/>
          </a:ln>
        </p:spPr>
      </p:pic>
      <p:sp>
        <p:nvSpPr>
          <p:cNvPr id="350075392" name="Google Shape;112;p1"/>
          <p:cNvSpPr txBox="1"/>
          <p:nvPr/>
        </p:nvSpPr>
        <p:spPr bwMode="auto">
          <a:xfrm>
            <a:off x="1600201" y="540656"/>
            <a:ext cx="89916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defRPr/>
            </a:pPr>
            <a:r>
              <a:rPr lang="es-MX" sz="2400" b="0" i="0" u="none" strike="noStrike" cap="none">
                <a:solidFill>
                  <a:schemeClr val="lt1"/>
                </a:solidFill>
                <a:latin typeface="Arial"/>
                <a:ea typeface="Arial"/>
                <a:cs typeface="Arial"/>
              </a:rPr>
              <a:t>UNIVERSIDAD AUTÓNOMA DE CIUDAD JUÁREZ (UACJ)</a:t>
            </a:r>
            <a:endParaRPr sz="1400" b="0" i="0" u="none" strike="noStrike" cap="none">
              <a:solidFill>
                <a:srgbClr val="000000"/>
              </a:solidFill>
              <a:latin typeface="Arial"/>
              <a:ea typeface="Arial"/>
              <a:cs typeface="Arial"/>
            </a:endParaRPr>
          </a:p>
          <a:p>
            <a:pPr marL="0" marR="0" lvl="0" indent="0" algn="ctr" rtl="0">
              <a:lnSpc>
                <a:spcPct val="100000"/>
              </a:lnSpc>
              <a:spcBef>
                <a:spcPts val="0"/>
              </a:spcBef>
              <a:spcAft>
                <a:spcPts val="0"/>
              </a:spcAft>
              <a:buClr>
                <a:srgbClr val="000000"/>
              </a:buClr>
              <a:buSzPts val="2400"/>
              <a:buFont typeface="Arial"/>
              <a:buNone/>
              <a:defRPr/>
            </a:pPr>
            <a:r>
              <a:rPr lang="es-MX" sz="2400" b="0" i="0" u="none" strike="noStrike" cap="none">
                <a:solidFill>
                  <a:schemeClr val="lt1"/>
                </a:solidFill>
                <a:latin typeface="Arial"/>
                <a:ea typeface="Arial"/>
                <a:cs typeface="Arial"/>
              </a:rPr>
              <a:t>DEPARTAMENTO DE CIENCIAS QUÍMICO BIOLÓGICAS  </a:t>
            </a:r>
            <a:endParaRPr sz="1400" b="0" i="0" u="none" strike="noStrike" cap="none">
              <a:solidFill>
                <a:srgbClr val="000000"/>
              </a:solidFill>
              <a:latin typeface="Arial"/>
              <a:ea typeface="Arial"/>
              <a:cs typeface="Arial"/>
            </a:endParaRPr>
          </a:p>
        </p:txBody>
      </p:sp>
      <p:sp>
        <p:nvSpPr>
          <p:cNvPr id="185856938" name=""/>
          <p:cNvSpPr txBox="1"/>
          <p:nvPr/>
        </p:nvSpPr>
        <p:spPr bwMode="auto">
          <a:xfrm rot="0" flipH="0" flipV="0">
            <a:off x="3002182" y="1371655"/>
            <a:ext cx="6187634" cy="9452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ctr">
              <a:defRPr/>
            </a:pPr>
            <a:r>
              <a:rPr lang="es-ES" sz="2800" b="1">
                <a:solidFill>
                  <a:schemeClr val="bg1"/>
                </a:solidFill>
              </a:rPr>
              <a:t>BORRADOR</a:t>
            </a:r>
            <a:br>
              <a:rPr lang="es-ES" sz="2800" b="1">
                <a:solidFill>
                  <a:schemeClr val="bg1"/>
                </a:solidFill>
              </a:rPr>
            </a:br>
            <a:r>
              <a:rPr lang="es-ES" sz="2800" b="1">
                <a:solidFill>
                  <a:schemeClr val="bg1"/>
                </a:solidFill>
              </a:rPr>
              <a:t>Para Publico general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500" advClick="1"/>
    </mc:Choice>
    <mc:Fallback>
      <p:transition advClick="1"/>
    </mc:Fallback>
  </mc:AlternateContent>
  <p:timing>
    <p:tnLst>
      <p:par>
        <p:cTn dur="indefinite" restart="never" nodeType="tmRoot">
          <p:childTnLst>
            <p:seq concurrent="1" nextAc="seek">
              <p:cTn id="2" dur="indefinite" nodeType="mainSeq">
                <p:childTnLst>
                  <p:par>
                    <p:cTn fill="hold">
                      <p:stCondLst>
                        <p:cond delay="indefinite"/>
                        <p:cond evt="onBegin" delay="0">
                          <p:tn val="2"/>
                        </p:cond>
                      </p:stCondLst>
                      <p:childTnLst>
                        <p:par>
                          <p:cTn fill="hold">
                            <p:stCondLst>
                              <p:cond delay="0"/>
                            </p:stCondLst>
                            <p:childTnLst>
                              <p:par>
                                <p:cTn presetID="10" presetClass="entr" presetSubtype="0" fill="hold" nodeType="withEffect">
                                  <p:stCondLst>
                                    <p:cond delay="1500"/>
                                  </p:stCondLst>
                                  <p:childTnLst>
                                    <p:set>
                                      <p:cBhvr>
                                        <p:cTn dur="1" fill="hold">
                                          <p:stCondLst>
                                            <p:cond delay="0"/>
                                          </p:stCondLst>
                                        </p:cTn>
                                        <p:tgtEl>
                                          <p:spTgt spid="403572488">
                                            <p:txEl>
                                              <p:pRg st="0" end="0"/>
                                            </p:txEl>
                                          </p:spTgt>
                                        </p:tgtEl>
                                        <p:attrNameLst>
                                          <p:attrName>style.visibility</p:attrName>
                                        </p:attrNameLst>
                                      </p:cBhvr>
                                      <p:to>
                                        <p:strVal val="visible"/>
                                      </p:to>
                                    </p:set>
                                    <p:animEffect transition="in" filter="fade">
                                      <p:cBhvr>
                                        <p:cTn dur="700"/>
                                        <p:tgtEl>
                                          <p:spTgt spid="403572488">
                                            <p:txEl>
                                              <p:pRg st="0" end="0"/>
                                            </p:txEl>
                                          </p:spTgt>
                                        </p:tgtEl>
                                      </p:cBhvr>
                                    </p:animEffect>
                                  </p:childTnLst>
                                </p:cTn>
                              </p:par>
                              <p:par>
                                <p:cTn presetID="10" presetClass="entr" presetSubtype="0" fill="hold" nodeType="withEffect">
                                  <p:stCondLst>
                                    <p:cond delay="1500"/>
                                  </p:stCondLst>
                                  <p:childTnLst>
                                    <p:set>
                                      <p:cBhvr>
                                        <p:cTn dur="1" fill="hold">
                                          <p:stCondLst>
                                            <p:cond delay="0"/>
                                          </p:stCondLst>
                                        </p:cTn>
                                        <p:tgtEl>
                                          <p:spTgt spid="403572488">
                                            <p:txEl>
                                              <p:pRg st="1" end="1"/>
                                            </p:txEl>
                                          </p:spTgt>
                                        </p:tgtEl>
                                        <p:attrNameLst>
                                          <p:attrName>style.visibility</p:attrName>
                                        </p:attrNameLst>
                                      </p:cBhvr>
                                      <p:to>
                                        <p:strVal val="visible"/>
                                      </p:to>
                                    </p:set>
                                    <p:animEffect transition="in" filter="fade">
                                      <p:cBhvr>
                                        <p:cTn dur="700"/>
                                        <p:tgtEl>
                                          <p:spTgt spid="403572488">
                                            <p:txEl>
                                              <p:pRg st="1" end="1"/>
                                            </p:txEl>
                                          </p:spTgt>
                                        </p:tgtEl>
                                      </p:cBhvr>
                                    </p:animEffect>
                                  </p:childTnLst>
                                </p:cTn>
                              </p:par>
                              <p:par>
                                <p:cTn presetID="10" presetClass="entr" presetSubtype="0" fill="hold" nodeType="withEffect">
                                  <p:stCondLst>
                                    <p:cond delay="1500"/>
                                  </p:stCondLst>
                                  <p:childTnLst>
                                    <p:set>
                                      <p:cBhvr>
                                        <p:cTn dur="1" fill="hold">
                                          <p:stCondLst>
                                            <p:cond delay="0"/>
                                          </p:stCondLst>
                                        </p:cTn>
                                        <p:tgtEl>
                                          <p:spTgt spid="403572488">
                                            <p:txEl>
                                              <p:pRg st="2" end="2"/>
                                            </p:txEl>
                                          </p:spTgt>
                                        </p:tgtEl>
                                        <p:attrNameLst>
                                          <p:attrName>style.visibility</p:attrName>
                                        </p:attrNameLst>
                                      </p:cBhvr>
                                      <p:to>
                                        <p:strVal val="visible"/>
                                      </p:to>
                                    </p:set>
                                    <p:animEffect transition="in" filter="fade">
                                      <p:cBhvr>
                                        <p:cTn dur="700"/>
                                        <p:tgtEl>
                                          <p:spTgt spid="403572488">
                                            <p:txEl>
                                              <p:pRg st="2" end="2"/>
                                            </p:txEl>
                                          </p:spTgt>
                                        </p:tgtEl>
                                      </p:cBhvr>
                                    </p:animEffect>
                                  </p:childTnLst>
                                </p:cTn>
                              </p:par>
                              <p:par>
                                <p:cTn presetID="10" presetClass="entr" presetSubtype="0" fill="hold" nodeType="withEffect">
                                  <p:stCondLst>
                                    <p:cond delay="1500"/>
                                  </p:stCondLst>
                                  <p:childTnLst>
                                    <p:set>
                                      <p:cBhvr>
                                        <p:cTn dur="1" fill="hold">
                                          <p:stCondLst>
                                            <p:cond delay="0"/>
                                          </p:stCondLst>
                                        </p:cTn>
                                        <p:tgtEl>
                                          <p:spTgt spid="403572488">
                                            <p:txEl>
                                              <p:pRg st="3" end="3"/>
                                            </p:txEl>
                                          </p:spTgt>
                                        </p:tgtEl>
                                        <p:attrNameLst>
                                          <p:attrName>style.visibility</p:attrName>
                                        </p:attrNameLst>
                                      </p:cBhvr>
                                      <p:to>
                                        <p:strVal val="visible"/>
                                      </p:to>
                                    </p:set>
                                    <p:animEffect transition="in" filter="fade">
                                      <p:cBhvr>
                                        <p:cTn dur="700"/>
                                        <p:tgtEl>
                                          <p:spTgt spid="403572488">
                                            <p:txEl>
                                              <p:pRg st="3" end="3"/>
                                            </p:txEl>
                                          </p:spTgt>
                                        </p:tgtEl>
                                      </p:cBhvr>
                                    </p:animEffect>
                                  </p:childTnLst>
                                </p:cTn>
                              </p:par>
                              <p:par>
                                <p:cTn presetID="10" presetClass="entr" presetSubtype="0" fill="hold" nodeType="withEffect">
                                  <p:stCondLst>
                                    <p:cond delay="1500"/>
                                  </p:stCondLst>
                                  <p:childTnLst>
                                    <p:set>
                                      <p:cBhvr>
                                        <p:cTn dur="1" fill="hold">
                                          <p:stCondLst>
                                            <p:cond delay="0"/>
                                          </p:stCondLst>
                                        </p:cTn>
                                        <p:tgtEl>
                                          <p:spTgt spid="403572488">
                                            <p:txEl>
                                              <p:pRg st="4" end="4"/>
                                            </p:txEl>
                                          </p:spTgt>
                                        </p:tgtEl>
                                        <p:attrNameLst>
                                          <p:attrName>style.visibility</p:attrName>
                                        </p:attrNameLst>
                                      </p:cBhvr>
                                      <p:to>
                                        <p:strVal val="visible"/>
                                      </p:to>
                                    </p:set>
                                    <p:animEffect transition="in" filter="fade">
                                      <p:cBhvr>
                                        <p:cTn dur="700"/>
                                        <p:tgtEl>
                                          <p:spTgt spid="403572488">
                                            <p:txEl>
                                              <p:pRg st="4" end="4"/>
                                            </p:txEl>
                                          </p:spTgt>
                                        </p:tgtEl>
                                      </p:cBhvr>
                                    </p:animEffect>
                                  </p:childTnLst>
                                </p:cTn>
                              </p:par>
                              <p:par>
                                <p:cTn presetID="10" presetClass="entr" presetSubtype="0" fill="hold" nodeType="withEffect">
                                  <p:stCondLst>
                                    <p:cond delay="1500"/>
                                  </p:stCondLst>
                                  <p:childTnLst>
                                    <p:set>
                                      <p:cBhvr>
                                        <p:cTn dur="1" fill="hold">
                                          <p:stCondLst>
                                            <p:cond delay="0"/>
                                          </p:stCondLst>
                                        </p:cTn>
                                        <p:tgtEl>
                                          <p:spTgt spid="403572488">
                                            <p:txEl>
                                              <p:pRg st="5" end="5"/>
                                            </p:txEl>
                                          </p:spTgt>
                                        </p:tgtEl>
                                        <p:attrNameLst>
                                          <p:attrName>style.visibility</p:attrName>
                                        </p:attrNameLst>
                                      </p:cBhvr>
                                      <p:to>
                                        <p:strVal val="visible"/>
                                      </p:to>
                                    </p:set>
                                    <p:animEffect transition="in" filter="fade">
                                      <p:cBhvr>
                                        <p:cTn dur="700"/>
                                        <p:tgtEl>
                                          <p:spTgt spid="403572488">
                                            <p:txEl>
                                              <p:pRg st="5" end="5"/>
                                            </p:txEl>
                                          </p:spTgt>
                                        </p:tgtEl>
                                      </p:cBhvr>
                                    </p:animEffect>
                                  </p:childTnLst>
                                </p:cTn>
                              </p:par>
                            </p:childTnLst>
                          </p:cTn>
                        </p:par>
                      </p:childTnLst>
                    </p:cTn>
                  </p:par>
                  <p:par>
                    <p:cTn fill="hold">
                      <p:stCondLst>
                        <p:cond delay="indefinite"/>
                      </p:stCondLst>
                      <p:childTnLst>
                        <p:par>
                          <p:cTn fill="hold">
                            <p:stCondLst>
                              <p:cond delay="0"/>
                            </p:stCondLst>
                            <p:childTnLst>
                              <p:par>
                                <p:cTn presetID="10" presetClass="entr" presetSubtype="0" fill="hold" nodeType="clickEffect">
                                  <p:stCondLst>
                                    <p:cond delay="1000"/>
                                  </p:stCondLst>
                                  <p:childTnLst>
                                    <p:set>
                                      <p:cBhvr>
                                        <p:cTn dur="1" fill="hold">
                                          <p:stCondLst>
                                            <p:cond delay="0"/>
                                          </p:stCondLst>
                                        </p:cTn>
                                        <p:tgtEl>
                                          <p:spTgt spid="984744589"/>
                                        </p:tgtEl>
                                        <p:attrNameLst>
                                          <p:attrName>style.visibility</p:attrName>
                                        </p:attrNameLst>
                                      </p:cBhvr>
                                      <p:to>
                                        <p:strVal val="visible"/>
                                      </p:to>
                                    </p:set>
                                    <p:animEffect transition="in" filter="fade">
                                      <p:cBhvr>
                                        <p:cTn dur="700"/>
                                        <p:tgtEl>
                                          <p:spTgt spid="984744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668133347" name="Google Shape;165;g3d8821c5965_0_90"/>
          <p:cNvPicPr/>
          <p:nvPr/>
        </p:nvPicPr>
        <p:blipFill rotWithShape="1">
          <a:blip r:embed="rId3">
            <a:alphaModFix/>
          </a:blip>
          <a:srcRect l="0" t="0" r="0" b="0"/>
          <a:stretch/>
        </p:blipFill>
        <p:spPr bwMode="auto">
          <a:xfrm>
            <a:off x="0" y="28575"/>
            <a:ext cx="12192000" cy="6800851"/>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804210872" name="Google Shape;170;p3"/>
          <p:cNvPicPr/>
          <p:nvPr/>
        </p:nvPicPr>
        <p:blipFill rotWithShape="1">
          <a:blip r:embed="rId3">
            <a:alphaModFix/>
          </a:blip>
          <a:srcRect l="0" t="0" r="0" b="0"/>
          <a:stretch/>
        </p:blipFill>
        <p:spPr bwMode="auto">
          <a:xfrm>
            <a:off x="0" y="28575"/>
            <a:ext cx="12192000" cy="680085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723143091" name="Google Shape;176;g3d8a9d433e3_3_0"/>
          <p:cNvPicPr/>
          <p:nvPr/>
        </p:nvPicPr>
        <p:blipFill rotWithShape="1">
          <a:blip r:embed="rId3">
            <a:alphaModFix/>
          </a:blip>
          <a:srcRect l="0" t="40" r="0" b="30"/>
          <a:stretch/>
        </p:blipFill>
        <p:spPr bwMode="auto">
          <a:xfrm>
            <a:off x="-47625" y="0"/>
            <a:ext cx="12287250" cy="6858593"/>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986764357" name="Google Shape;182;g3d8a9d433e3_3_6"/>
          <p:cNvPicPr/>
          <p:nvPr/>
        </p:nvPicPr>
        <p:blipFill rotWithShape="1">
          <a:blip r:embed="rId3">
            <a:alphaModFix/>
          </a:blip>
          <a:srcRect l="0" t="40" r="0" b="30"/>
          <a:stretch/>
        </p:blipFill>
        <p:spPr bwMode="auto">
          <a:xfrm>
            <a:off x="-47625" y="0"/>
            <a:ext cx="12287250" cy="6858593"/>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577506232" name="Google Shape;188;g3dab51e1ccd_14_74"/>
          <p:cNvPicPr/>
          <p:nvPr/>
        </p:nvPicPr>
        <p:blipFill rotWithShape="1">
          <a:blip r:embed="rId3">
            <a:alphaModFix/>
          </a:blip>
          <a:srcRect l="0" t="30" r="0" b="30"/>
          <a:stretch/>
        </p:blipFill>
        <p:spPr bwMode="auto">
          <a:xfrm>
            <a:off x="-47625" y="0"/>
            <a:ext cx="12287250" cy="685918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260699459" name="Google Shape;194;g3dab51e1ccd_14_115"/>
          <p:cNvPicPr/>
          <p:nvPr/>
        </p:nvPicPr>
        <p:blipFill rotWithShape="1">
          <a:blip r:embed="rId3">
            <a:alphaModFix/>
          </a:blip>
          <a:srcRect l="0" t="159" r="0" b="159"/>
          <a:stretch/>
        </p:blipFill>
        <p:spPr bwMode="auto">
          <a:xfrm>
            <a:off x="-64168" y="0"/>
            <a:ext cx="12320337" cy="6860372"/>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531931369" name="Google Shape;199;p13"/>
          <p:cNvPicPr/>
          <p:nvPr/>
        </p:nvPicPr>
        <p:blipFill rotWithShape="1">
          <a:blip r:embed="rId3">
            <a:alphaModFix/>
          </a:blip>
          <a:srcRect l="0" t="0" r="0" b="0"/>
          <a:stretch/>
        </p:blipFill>
        <p:spPr bwMode="auto">
          <a:xfrm>
            <a:off x="0" y="28575"/>
            <a:ext cx="12192000" cy="6800850"/>
          </a:xfrm>
          <a:prstGeom prst="rect">
            <a:avLst/>
          </a:prstGeom>
          <a:noFill/>
          <a:ln>
            <a:noFill/>
          </a:ln>
        </p:spPr>
      </p:pic>
      <p:pic>
        <p:nvPicPr>
          <p:cNvPr id="862552612" name="Google Shape;200;p13"/>
          <p:cNvPicPr/>
          <p:nvPr/>
        </p:nvPicPr>
        <p:blipFill rotWithShape="1">
          <a:blip r:embed="rId4">
            <a:alphaModFix/>
          </a:blip>
          <a:srcRect l="0" t="0" r="0" b="0"/>
          <a:stretch/>
        </p:blipFill>
        <p:spPr bwMode="auto">
          <a:xfrm>
            <a:off x="1202796" y="2663296"/>
            <a:ext cx="2568575" cy="758825"/>
          </a:xfrm>
          <a:prstGeom prst="rect">
            <a:avLst/>
          </a:prstGeom>
          <a:noFill/>
          <a:ln>
            <a:noFill/>
          </a:ln>
        </p:spPr>
      </p:pic>
      <p:sp>
        <p:nvSpPr>
          <p:cNvPr id="727558114" name="Google Shape;201;p13"/>
          <p:cNvSpPr txBox="1"/>
          <p:nvPr/>
        </p:nvSpPr>
        <p:spPr bwMode="auto">
          <a:xfrm>
            <a:off x="1021310" y="6288071"/>
            <a:ext cx="10152703"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defRPr/>
            </a:pPr>
            <a:r>
              <a:rPr lang="es-MX" sz="1600" b="1" i="0" u="none" strike="noStrike" cap="none">
                <a:solidFill>
                  <a:schemeClr val="lt1"/>
                </a:solidFill>
                <a:latin typeface="Arial"/>
                <a:ea typeface="Arial"/>
                <a:cs typeface="Arial"/>
              </a:rPr>
              <a:t>Gfeller, D., y colaboradores (2013); Chen, J., y colaboradores., (2022); Li, W., y colaboradores (2021).</a:t>
            </a:r>
            <a:endParaRPr sz="1800" b="0" i="0" u="none" strike="noStrike" cap="none">
              <a:solidFill>
                <a:schemeClr val="lt1"/>
              </a:solidFill>
              <a:latin typeface="Gill Sans"/>
              <a:ea typeface="Gill Sans"/>
              <a:cs typeface="Gill Sans"/>
            </a:endParaRPr>
          </a:p>
        </p:txBody>
      </p:sp>
      <p:sp>
        <p:nvSpPr>
          <p:cNvPr id="273459890" name="Google Shape;202;p13"/>
          <p:cNvSpPr txBox="1"/>
          <p:nvPr/>
        </p:nvSpPr>
        <p:spPr bwMode="auto">
          <a:xfrm>
            <a:off x="1021475" y="487925"/>
            <a:ext cx="10152600" cy="56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SzPts val="2800"/>
              <a:buFont typeface="Arial"/>
              <a:buNone/>
              <a:defRPr/>
            </a:pPr>
            <a:r>
              <a:rPr lang="es-MX" sz="2500" b="1">
                <a:solidFill>
                  <a:schemeClr val="dk1"/>
                </a:solidFill>
              </a:rPr>
              <a:t>Elucidar la estructura y los parámetros in silico de las GPX y GST</a:t>
            </a:r>
            <a:endParaRPr sz="1100" b="0" i="0" u="none" strike="noStrike" cap="none">
              <a:solidFill>
                <a:srgbClr val="000000"/>
              </a:solidFill>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704467041" name="Google Shape;207;p14"/>
          <p:cNvPicPr/>
          <p:nvPr/>
        </p:nvPicPr>
        <p:blipFill rotWithShape="1">
          <a:blip r:embed="rId3">
            <a:alphaModFix/>
          </a:blip>
          <a:srcRect l="0" t="30" r="0" b="30"/>
          <a:stretch/>
        </p:blipFill>
        <p:spPr bwMode="auto">
          <a:xfrm>
            <a:off x="0" y="28575"/>
            <a:ext cx="12192000" cy="6806385"/>
          </a:xfrm>
          <a:prstGeom prst="rect">
            <a:avLst/>
          </a:prstGeom>
          <a:noFill/>
          <a:ln>
            <a:noFill/>
          </a:ln>
        </p:spPr>
      </p:pic>
      <p:sp>
        <p:nvSpPr>
          <p:cNvPr id="318721475" name="Google Shape;208;p14"/>
          <p:cNvSpPr txBox="1"/>
          <p:nvPr/>
        </p:nvSpPr>
        <p:spPr bwMode="auto">
          <a:xfrm>
            <a:off x="9008025" y="5208652"/>
            <a:ext cx="2626200" cy="86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defRPr/>
            </a:pPr>
            <a:r>
              <a:rPr lang="es-MX" sz="1600" b="1" i="0" u="none" strike="noStrike" cap="none">
                <a:solidFill>
                  <a:schemeClr val="dk1"/>
                </a:solidFill>
                <a:latin typeface="Arial"/>
                <a:ea typeface="Arial"/>
                <a:cs typeface="Arial"/>
              </a:rPr>
              <a:t>Gfeller y colaboradores, 2013</a:t>
            </a:r>
            <a:r>
              <a:rPr lang="es-MX" sz="1600" b="0" i="0" u="none" strike="noStrike" cap="none">
                <a:solidFill>
                  <a:schemeClr val="dk1"/>
                </a:solidFill>
                <a:latin typeface="Arial"/>
                <a:ea typeface="Arial"/>
                <a:cs typeface="Arial"/>
              </a:rPr>
              <a:t>​</a:t>
            </a:r>
            <a:endParaRPr sz="1600" b="0" i="0" u="none" strike="noStrike" cap="none">
              <a:solidFill>
                <a:schemeClr val="dk1"/>
              </a:solidFill>
              <a:latin typeface="Gill Sans"/>
              <a:ea typeface="Gill Sans"/>
              <a:cs typeface="Gill Sans"/>
            </a:endParaRPr>
          </a:p>
          <a:p>
            <a:pPr marL="0" marR="0" lvl="0" indent="0" algn="ctr" rtl="0">
              <a:lnSpc>
                <a:spcPct val="100000"/>
              </a:lnSpc>
              <a:spcBef>
                <a:spcPts val="0"/>
              </a:spcBef>
              <a:spcAft>
                <a:spcPts val="0"/>
              </a:spcAft>
              <a:buClr>
                <a:srgbClr val="000000"/>
              </a:buClr>
              <a:buSzPts val="1800"/>
              <a:buFont typeface="Arial"/>
              <a:buNone/>
              <a:defRPr/>
            </a:pPr>
            <a:endParaRPr sz="1800" b="0" i="0" u="none" strike="noStrike" cap="none">
              <a:solidFill>
                <a:schemeClr val="dk1"/>
              </a:solidFill>
              <a:latin typeface="Gill Sans"/>
              <a:ea typeface="Gill Sans"/>
              <a:cs typeface="Gill Sans"/>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126062505" name="Google Shape;214;g3d8821c5965_0_297" descr="podrias hacer una diapositiva exactamente igual pero donde solo se hable de la parte de la transformacion del plasmido en la cepa e coli bl21 resistente a ampicilina con el titulo apropiado para eso, mencionando los pasos clave de uso de baño maria para sus correcta obtencion mira puedes apoyarte de esta guia que tenia Protocolo de Transformación Bacteriana de E. coli Chilanga Competente&#10;&#10;&#10;I. Preparación del Plásmido:&#10;&#10;1. Rehidratación del Plásmido:&#10;&#10;o Al tubo que contiene el plásmido liofilizado (aproximadamente 4-8 µg totales de DNA), agregar 30 µL de agua estéril de calidad inyectable (o agua libre de nucleasas).&#10;&#10;Nota: El plásmido liofilizado suele ser una película muy fina o un pequeño pellet apenas visible en el fondo del tubo.&#10;&#10;2. Resuspensión:&#10;&#10;o Resuspender el plásmido cuidadosamente usando una micropipeta con punta estéril. Pipetear suavemente arriba y abajo varias veces para asegurar que el DNA se disuelva completamente.&#10;&#10;o Posteriormente, vórtex la solución de plásmido durante 1 minuto para garantizar una disolución homogénea.&#10;&#10;3. Clarificación y Enfriamiento:&#10;&#10;o Centrifugar el tubo con la solución de plásmido a máxima velocidad (en una microcentrífuga) durante 1 minuto. Esto ayudará a sedimentar cualquier partícula no disuelta y a colectar toda la solución en el fondo del tubo.&#10;&#10;o Inmediatamente después de centrifugar, colocar el tubo en hielo para mantener el plásmido frío.&#10;&#10;II. Transformación de Células Competentes:&#10;&#10;1. Preparación de Células Competentes:&#10;&#10;o Obtener un tubo con un alícuota de células competentes de E. coli Chilanga 45-50 µL&#10;&#10;o Si las células estaban congeladas, descongelarlas en hielo. Asegurarse de que las células se mantengan frías en todo momento colocándolas en un rack o contenedor con hielo.&#10;&#10;o Mantener las células competentes en hielo durante al menos 5 minutos antes de añadir el DNA para asegurar que estén bien frías.&#10;&#10;2. Adición del Plásmido a las Células:&#10;&#10;o Añadir con cuidado 1 µL de la solución de plásmido (preparada en los pasos 1-3 y mantenida en hielo) al tubo que contiene las células competentes frías.&#10;&#10;o Mezclar suavemente dando golpecitos ligeros al tubo (flicking)&#10;&#10;3. Incubación en Hielo:&#10;&#10;o Incubar la mezcla de células y plásmido en hielo durante 20 minutos.&#10;&#10;o Cada 10 minutos durante esta incubación, agitar suavemente la mezcla (por ejemplo, dando golpecitos al tubo) para favorecer el contacto entre el plásmido y las células.&#10;&#10;4. Choque Térmico (Heat Shock):&#10;&#10;o Transferir rápidamente el tubo desde el hielo a un baño de agua precalentado a 42°C (idealmente un baño de agua con circulación para mantener la temperatura estable).&#10;&#10;o Incubar exactamente durante 30 segundos. Este paso es crítico en tiempo y temperatura para permitir la entrada del plásmido a las células.&#10;&#10;5. Recuperación en Hielo:&#10;&#10;o Inmediatamente después de los 30 segundos de choque térmico, transferir el tubo de vuelta al hielo.&#10;&#10;o Dejar enfriar en hielo durante 5 minutos. Esto ayuda a las células a recuperarse del estrés térmico.&#10;&#10;III. Recuperación y Siembra:&#10;&#10;1. Adición de Medio de Recuperación:&#10;&#10;o Añadir 500 µL de medio LB (Luria-Bertani) estéril y tibio (idealmente a temperatura ambiente o 37°C) al tubo. Es crucial que este medio LB no contenga antibiótico en este punto.&#10;&#10;o Mezclar suavemente.&#10;&#10;2. Incubación de Recuperación (Outgrowth):&#10;&#10;o Incubar el tubo a 37°C durante 1.5 horas (90 minutos). Se recomienda una agitación suave (ej. 200-250 rpm en un incubador con agitación) si es posible, para asegurar una buena aeración y permitir que las células se recuperen y expresen el gen de resistencia al antibiótico codificado en el plásmido.&#10;&#10;3. Siembra en Placa Selectiva:&#10;&#10;o Tomar una placa de agar LB que contenga el antibiótico de selección apropiado (en este caso, Ampicilina a una concentración de 50 µg/mL).&#10;&#10;o Pipetear 100 µL de la suspensión celular sobre la superficie de la placa de agar LB con Ampicilina.&#10;&#10;o Distribuir uniformemente la suspensión celular sobre toda la superficie del agar utilizando un asa de siembra estéril (Drigalski) o perlas de siembra estériles. Dejar que el líquido se absorba antes de invertir la placa.&#10;&#10;Nota: A veces se siembran diferentes volúmenes (ej. 50 µL, 100 µL, 200 µL) o diluciones si se espera una alta eficiencia de transformación, para obtener colonias aisladas.&#10;&#10;4. Incubación de las Placas:&#10;&#10;o Incubar las placas invertidas (con la tapa hacia abajo para evitar que la condensación caiga sobre el agar) a 37°C durante 20 horas, o hasta que las colonias sean visibles.&#10;&#10;5. Observación de Resultados:&#10;&#10;o Después del periodo de incubación, observar la aparición de colonias bacterianas en la placa.&#10;&#10;Nota: Las colonias que crecen en el medio con ampicilina son consideradas transformantes (+) ya que han incorporado el plásmido que les confiere resistencia al antibiótico."/>
          <p:cNvPicPr/>
          <p:nvPr/>
        </p:nvPicPr>
        <p:blipFill rotWithShape="1">
          <a:blip r:embed="rId3">
            <a:alphaModFix/>
          </a:blip>
          <a:srcRect l="0" t="0" r="0" b="0"/>
          <a:stretch/>
        </p:blipFill>
        <p:spPr bwMode="auto">
          <a:xfrm>
            <a:off x="-47625" y="0"/>
            <a:ext cx="12287250"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236660157" name="Google Shape;220;g3d8821c5965_0_303" descr="podrias eliminar la parte de clonacion del gen de interés y transformacion bacteriana y reacomodar despues el resto del contenido para que el resto tenga mejor espacio&#10;2. si detectas palabras en ingles remplazalas en español "/>
          <p:cNvPicPr/>
          <p:nvPr/>
        </p:nvPicPr>
        <p:blipFill rotWithShape="1">
          <a:blip r:embed="rId3">
            <a:alphaModFix/>
          </a:blip>
          <a:srcRect l="0" t="0" r="0" b="0"/>
          <a:stretch/>
        </p:blipFill>
        <p:spPr bwMode="auto">
          <a:xfrm>
            <a:off x="-47625" y="0"/>
            <a:ext cx="12287250"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808442522" name="Google Shape;118;g3daa0cf0d8f_0_18"/>
          <p:cNvPicPr/>
          <p:nvPr/>
        </p:nvPicPr>
        <p:blipFill rotWithShape="1">
          <a:blip r:embed="rId3">
            <a:alphaModFix/>
          </a:blip>
          <a:srcRect l="0" t="70" r="0" b="69"/>
          <a:stretch/>
        </p:blipFill>
        <p:spPr bwMode="auto">
          <a:xfrm>
            <a:off x="-52137" y="0"/>
            <a:ext cx="12296274" cy="685918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706361766" name="Google Shape;226;g3d8821c5965_0_219" descr="“¿Podrías mejorar la redacción para que sea más clara y coherente? Además, agrega una cita en formato APA (español, México), utilizando ‘y colaboradores’ (o ‘y col.’ si corresponde), integrada de manera natural en la diapositiva, sin alterar el contenido original de la imagen.”&#10;&#10;pon la referencia al lado del titulo de arriba con cuidado &#10;&#10;lo demas tiene que quedar igual &#10;&#10;"/>
          <p:cNvPicPr/>
          <p:nvPr/>
        </p:nvPicPr>
        <p:blipFill rotWithShape="1">
          <a:blip r:embed="rId3">
            <a:alphaModFix/>
          </a:blip>
          <a:srcRect l="0" t="0" r="0" b="0"/>
          <a:stretch/>
        </p:blipFill>
        <p:spPr bwMode="auto">
          <a:xfrm>
            <a:off x="-47625" y="0"/>
            <a:ext cx="12287250"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740243421" name="Google Shape;232;g3eb3649e448_0_8" descr="arregla los errores de ortografica en español o alucionaciones del texto de la imagen "/>
          <p:cNvPicPr/>
          <p:nvPr/>
        </p:nvPicPr>
        <p:blipFill rotWithShape="1">
          <a:blip r:embed="rId3">
            <a:alphaModFix/>
          </a:blip>
          <a:stretch/>
        </p:blipFill>
        <p:spPr bwMode="auto">
          <a:xfrm>
            <a:off x="7" y="0"/>
            <a:ext cx="12320337"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763378550" name="Google Shape;238;g3eb3649e448_0_0" title="ChatGPT Image 27 may 2026, 01_04_55 p.m..png"/>
          <p:cNvPicPr/>
          <p:nvPr/>
        </p:nvPicPr>
        <p:blipFill rotWithShape="1">
          <a:blip r:embed="rId3">
            <a:alphaModFix/>
          </a:blip>
          <a:stretch/>
        </p:blipFill>
        <p:spPr bwMode="auto">
          <a:xfrm>
            <a:off x="688863" y="0"/>
            <a:ext cx="10814269" cy="6857999"/>
          </a:xfrm>
          <a:prstGeom prst="rect">
            <a:avLst/>
          </a:prstGeom>
          <a:noFill/>
          <a:ln>
            <a:noFill/>
          </a:ln>
        </p:spPr>
      </p:pic>
      <p:sp>
        <p:nvSpPr>
          <p:cNvPr id="868336094" name="Google Shape;239;g3eb3649e448_0_0"/>
          <p:cNvSpPr/>
          <p:nvPr>
            <p:ph type="sldNum" idx="12"/>
          </p:nvPr>
        </p:nvSpPr>
        <p:spPr bwMode="auto">
          <a:xfrm>
            <a:off x="10758922" y="6217920"/>
            <a:ext cx="365700" cy="365700"/>
          </a:xfrm>
          <a:prstGeom prst="ellipse">
            <a:avLst/>
          </a:prstGeom>
        </p:spPr>
        <p:txBody>
          <a:bodyPr spcFirstLastPara="1" wrap="square" lIns="18275" tIns="45700" rIns="18275" bIns="45700" anchor="ctr" anchorCtr="0">
            <a:noAutofit/>
          </a:bodyPr>
          <a:lstStyle/>
          <a:p>
            <a:pPr marL="0" lvl="0" indent="0" algn="ctr" rtl="0">
              <a:spcBef>
                <a:spcPts val="0"/>
              </a:spcBef>
              <a:spcAft>
                <a:spcPts val="0"/>
              </a:spcAft>
              <a:buNone/>
              <a:defRPr/>
            </a:pPr>
            <a:fld id="{00000000-1234-1234-1234-123412341234}" type="slidenum">
              <a:rPr lang="es-MX"/>
              <a:t>‹#›</a:t>
            </a:fld>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528822340" name="Google Shape;245;g3dab51e1ccd_14_128"/>
          <p:cNvPicPr/>
          <p:nvPr/>
        </p:nvPicPr>
        <p:blipFill rotWithShape="1">
          <a:blip r:embed="rId3">
            <a:alphaModFix/>
          </a:blip>
          <a:srcRect l="0" t="70" r="0" b="69"/>
          <a:stretch/>
        </p:blipFill>
        <p:spPr bwMode="auto">
          <a:xfrm>
            <a:off x="-52137" y="0"/>
            <a:ext cx="12296274" cy="6859186"/>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932077021" name="Google Shape;251;g3e4db562aab_0_34"/>
          <p:cNvSpPr/>
          <p:nvPr>
            <p:ph type="sldNum" idx="12"/>
          </p:nvPr>
        </p:nvSpPr>
        <p:spPr bwMode="auto">
          <a:xfrm>
            <a:off x="10758922" y="6217920"/>
            <a:ext cx="365700" cy="365700"/>
          </a:xfrm>
          <a:prstGeom prst="ellipse">
            <a:avLst/>
          </a:prstGeom>
        </p:spPr>
        <p:txBody>
          <a:bodyPr spcFirstLastPara="1" wrap="square" lIns="18275" tIns="45700" rIns="18275" bIns="45700" anchor="ctr" anchorCtr="0">
            <a:noAutofit/>
          </a:bodyPr>
          <a:lstStyle/>
          <a:p>
            <a:pPr marL="0" lvl="0" indent="0" algn="ctr" rtl="0">
              <a:spcBef>
                <a:spcPts val="0"/>
              </a:spcBef>
              <a:spcAft>
                <a:spcPts val="0"/>
              </a:spcAft>
              <a:buNone/>
              <a:defRPr/>
            </a:pPr>
            <a:fld id="{00000000-1234-1234-1234-123412341234}" type="slidenum">
              <a:rPr lang="es-MX"/>
              <a:t>‹#›</a:t>
            </a:fld>
            <a:endParaRPr/>
          </a:p>
        </p:txBody>
      </p:sp>
      <p:pic>
        <p:nvPicPr>
          <p:cNvPr id="1090673292" name="Google Shape;252;g3e4db562aab_0_34" title="fig5_flujo_trabajo_ editada por Carlos con chatgpt.png"/>
          <p:cNvPicPr/>
          <p:nvPr/>
        </p:nvPicPr>
        <p:blipFill rotWithShape="1">
          <a:blip r:embed="rId3">
            <a:alphaModFix/>
          </a:blip>
          <a:stretch/>
        </p:blipFill>
        <p:spPr bwMode="auto">
          <a:xfrm>
            <a:off x="952500" y="0"/>
            <a:ext cx="10286999" cy="6857999"/>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rotWithShape="1">
          <a:blip r:embed="rId3">
            <a:alphaModFix/>
          </a:blip>
          <a:stretch/>
        </a:blipFill>
      </p:bgPr>
    </p:bg>
    <p:spTree>
      <p:nvGrpSpPr>
        <p:cNvPr id="1" name=""/>
        <p:cNvGrpSpPr/>
        <p:nvPr/>
      </p:nvGrpSpPr>
      <p:grpSpPr bwMode="auto">
        <a:xfrm>
          <a:off x="0" y="0"/>
          <a:ext cx="0" cy="0"/>
          <a:chOff x="0" y="0"/>
          <a:chExt cx="0" cy="0"/>
        </a:xfrm>
      </p:grpSpPr>
      <p:sp>
        <p:nvSpPr>
          <p:cNvPr id="1832402063" name="Google Shape;263;g3d8821c5965_0_959"/>
          <p:cNvSpPr/>
          <p:nvPr/>
        </p:nvSpPr>
        <p:spPr bwMode="auto">
          <a:xfrm>
            <a:off x="0" y="0"/>
            <a:ext cx="12192000" cy="6858000"/>
          </a:xfrm>
          <a:prstGeom prst="rect">
            <a:avLst/>
          </a:prstGeom>
          <a:solidFill>
            <a:srgbClr val="4A535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1571249395" name="Google Shape;264;g3d8821c5965_0_959"/>
          <p:cNvSpPr/>
          <p:nvPr/>
        </p:nvSpPr>
        <p:spPr bwMode="auto">
          <a:xfrm>
            <a:off x="857250" y="2000250"/>
            <a:ext cx="10477500" cy="2857500"/>
          </a:xfrm>
          <a:prstGeom prst="rect">
            <a:avLst/>
          </a:prstGeom>
          <a:solidFill>
            <a:srgbClr val="000000">
              <a:alpha val="0"/>
            </a:srgbClr>
          </a:solid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617282319" name="Google Shape;265;g3d8821c5965_0_959"/>
          <p:cNvSpPr txBox="1"/>
          <p:nvPr/>
        </p:nvSpPr>
        <p:spPr bwMode="auto">
          <a:xfrm>
            <a:off x="857250" y="2000250"/>
            <a:ext cx="10477500" cy="2857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5400"/>
              <a:buFont typeface="Arial"/>
              <a:buNone/>
              <a:defRPr/>
            </a:pPr>
            <a:r>
              <a:rPr lang="es-MX" sz="5400" b="0" i="0" u="none" strike="noStrike" cap="none">
                <a:solidFill>
                  <a:srgbClr val="FFFFFF"/>
                </a:solidFill>
                <a:latin typeface="Gill Sans"/>
                <a:ea typeface="Gill Sans"/>
                <a:cs typeface="Gill Sans"/>
              </a:rPr>
              <a:t>RESULTADOS</a:t>
            </a:r>
            <a:endParaRPr sz="5400" b="0" i="0" u="none" strike="noStrike" cap="none">
              <a:solidFill>
                <a:srgbClr val="FFFFFF"/>
              </a:solidFill>
              <a:latin typeface="Gill Sans"/>
              <a:ea typeface="Gill Sans"/>
              <a:cs typeface="Gill Sans"/>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rgbClr val="F2F2F2"/>
        </a:solidFill>
      </p:bgPr>
    </p:bg>
    <p:spTree>
      <p:nvGrpSpPr>
        <p:cNvPr id="1" name=""/>
        <p:cNvGrpSpPr/>
        <p:nvPr/>
      </p:nvGrpSpPr>
      <p:grpSpPr bwMode="auto">
        <a:xfrm>
          <a:off x="0" y="0"/>
          <a:ext cx="0" cy="0"/>
          <a:chOff x="0" y="0"/>
          <a:chExt cx="0" cy="0"/>
        </a:xfrm>
      </p:grpSpPr>
      <p:sp>
        <p:nvSpPr>
          <p:cNvPr id="216945898" name="Google Shape;277;g3d8821c5965_0_657"/>
          <p:cNvSpPr/>
          <p:nvPr/>
        </p:nvSpPr>
        <p:spPr bwMode="auto">
          <a:xfrm>
            <a:off x="1" y="0"/>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Gill Sans"/>
              <a:ea typeface="Gill Sans"/>
              <a:cs typeface="Gill Sans"/>
            </a:endParaRPr>
          </a:p>
        </p:txBody>
      </p:sp>
      <p:sp>
        <p:nvSpPr>
          <p:cNvPr id="374348902" name="Google Shape;278;g3d8821c5965_0_657"/>
          <p:cNvSpPr/>
          <p:nvPr/>
        </p:nvSpPr>
        <p:spPr bwMode="auto">
          <a:xfrm>
            <a:off x="7537704" y="0"/>
            <a:ext cx="4654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Gill Sans"/>
              <a:ea typeface="Gill Sans"/>
              <a:cs typeface="Gill Sans"/>
            </a:endParaRPr>
          </a:p>
        </p:txBody>
      </p:sp>
      <p:sp>
        <p:nvSpPr>
          <p:cNvPr id="865006570" name="Google Shape;279;g3d8821c5965_0_657"/>
          <p:cNvSpPr txBox="1"/>
          <p:nvPr>
            <p:ph type="title"/>
          </p:nvPr>
        </p:nvSpPr>
        <p:spPr bwMode="auto">
          <a:xfrm>
            <a:off x="8184559" y="643467"/>
            <a:ext cx="3363900" cy="1728000"/>
          </a:xfrm>
          <a:prstGeom prst="rect">
            <a:avLst/>
          </a:prstGeom>
          <a:noFill/>
          <a:ln w="9525" cap="flat" cmpd="sng">
            <a:solidFill>
              <a:schemeClr val="lt1"/>
            </a:solidFill>
            <a:prstDash val="solid"/>
            <a:round/>
            <a:headEnd type="none" w="sm" len="sm"/>
            <a:tailEnd type="none" w="sm" len="sm"/>
          </a:ln>
        </p:spPr>
        <p:txBody>
          <a:bodyPr spcFirstLastPara="1" wrap="square" lIns="182875" tIns="182875" rIns="182875" bIns="182875" anchor="ctr" anchorCtr="1">
            <a:normAutofit/>
          </a:bodyPr>
          <a:lstStyle/>
          <a:p>
            <a:pPr marL="0" lvl="0" indent="0" algn="ctr" rtl="0">
              <a:lnSpc>
                <a:spcPct val="90000"/>
              </a:lnSpc>
              <a:spcBef>
                <a:spcPts val="0"/>
              </a:spcBef>
              <a:spcAft>
                <a:spcPts val="0"/>
              </a:spcAft>
              <a:buClr>
                <a:schemeClr val="lt1"/>
              </a:buClr>
              <a:buSzPts val="2800"/>
              <a:buFont typeface="Gill Sans"/>
              <a:buNone/>
              <a:defRPr/>
            </a:pPr>
            <a:r>
              <a:rPr lang="es-MX" sz="2800">
                <a:solidFill>
                  <a:schemeClr val="lt1"/>
                </a:solidFill>
              </a:rPr>
              <a:t>ISOFORMA</a:t>
            </a:r>
            <a:br>
              <a:rPr lang="es-MX" sz="2800"/>
            </a:br>
            <a:r>
              <a:rPr lang="es-MX" sz="2800">
                <a:solidFill>
                  <a:schemeClr val="lt1"/>
                </a:solidFill>
              </a:rPr>
              <a:t>GPX 4</a:t>
            </a:r>
            <a:br>
              <a:rPr lang="es-MX" sz="2800">
                <a:solidFill>
                  <a:schemeClr val="lt1"/>
                </a:solidFill>
              </a:rPr>
            </a:br>
            <a:r>
              <a:rPr lang="es-MX" sz="1600">
                <a:solidFill>
                  <a:schemeClr val="lt1"/>
                </a:solidFill>
              </a:rPr>
              <a:t>&gt;XP_028792674.1</a:t>
            </a:r>
            <a:endParaRPr/>
          </a:p>
        </p:txBody>
      </p:sp>
      <p:pic>
        <p:nvPicPr>
          <p:cNvPr id="46855254" name="Google Shape;280;g3d8821c5965_0_657"/>
          <p:cNvPicPr/>
          <p:nvPr/>
        </p:nvPicPr>
        <p:blipFill rotWithShape="1">
          <a:blip r:embed="rId3">
            <a:alphaModFix/>
          </a:blip>
          <a:srcRect l="0" t="0" r="0" b="0"/>
          <a:stretch/>
        </p:blipFill>
        <p:spPr bwMode="auto">
          <a:xfrm>
            <a:off x="422702" y="1009327"/>
            <a:ext cx="6777760" cy="4835152"/>
          </a:xfrm>
          <a:prstGeom prst="rect">
            <a:avLst/>
          </a:prstGeom>
          <a:noFill/>
          <a:ln>
            <a:noFill/>
          </a:ln>
        </p:spPr>
      </p:pic>
      <p:sp>
        <p:nvSpPr>
          <p:cNvPr id="45751940" name="Google Shape;281;g3d8821c5965_0_657"/>
          <p:cNvSpPr txBox="1"/>
          <p:nvPr>
            <p:ph type="body" idx="2"/>
          </p:nvPr>
        </p:nvSpPr>
        <p:spPr bwMode="auto">
          <a:xfrm>
            <a:off x="8184558" y="2638044"/>
            <a:ext cx="3363900" cy="3415500"/>
          </a:xfrm>
          <a:prstGeom prst="rect">
            <a:avLst/>
          </a:prstGeom>
          <a:noFill/>
          <a:ln>
            <a:noFill/>
          </a:ln>
        </p:spPr>
        <p:txBody>
          <a:bodyPr spcFirstLastPara="1" wrap="square" lIns="91425" tIns="45700" rIns="91425" bIns="45700" anchor="t" anchorCtr="1">
            <a:noAutofit/>
          </a:bodyPr>
          <a:lstStyle/>
          <a:p>
            <a:pPr marL="0" lvl="0" indent="0" algn="l" rtl="0">
              <a:lnSpc>
                <a:spcPct val="100000"/>
              </a:lnSpc>
              <a:spcBef>
                <a:spcPts val="0"/>
              </a:spcBef>
              <a:spcAft>
                <a:spcPts val="0"/>
              </a:spcAft>
              <a:buSzPts val="1600"/>
              <a:buFont typeface="Arial"/>
              <a:buChar char="•"/>
              <a:defRPr/>
            </a:pPr>
            <a:r>
              <a:rPr lang="es-MX" sz="1600" b="1">
                <a:solidFill>
                  <a:schemeClr val="lt1"/>
                </a:solidFill>
              </a:rPr>
              <a:t>Organismo de origen</a:t>
            </a:r>
            <a:r>
              <a:rPr lang="es-MX" sz="1600">
                <a:solidFill>
                  <a:schemeClr val="lt1"/>
                </a:solidFill>
              </a:rPr>
              <a:t>: </a:t>
            </a:r>
            <a:r>
              <a:rPr lang="es-MX" sz="1600" i="1">
                <a:solidFill>
                  <a:schemeClr val="lt1"/>
                </a:solidFill>
              </a:rPr>
              <a:t>Neltuma alba</a:t>
            </a:r>
            <a:r>
              <a:rPr lang="es-MX" sz="1600">
                <a:solidFill>
                  <a:schemeClr val="lt1"/>
                </a:solidFill>
              </a:rPr>
              <a:t>.</a:t>
            </a:r>
            <a:endParaRPr sz="1600">
              <a:solidFill>
                <a:schemeClr val="lt1"/>
              </a:solidFill>
            </a:endParaRPr>
          </a:p>
          <a:p>
            <a:pPr marL="0" lvl="0" indent="0" algn="l" rtl="0">
              <a:lnSpc>
                <a:spcPct val="100000"/>
              </a:lnSpc>
              <a:spcBef>
                <a:spcPts val="1000"/>
              </a:spcBef>
              <a:spcAft>
                <a:spcPts val="0"/>
              </a:spcAft>
              <a:buSzPts val="1600"/>
              <a:buFont typeface="Arial"/>
              <a:buChar char="•"/>
              <a:defRPr/>
            </a:pPr>
            <a:r>
              <a:rPr lang="es-MX" sz="1600" b="1">
                <a:solidFill>
                  <a:schemeClr val="lt1"/>
                </a:solidFill>
              </a:rPr>
              <a:t>Sitio catalítico</a:t>
            </a:r>
            <a:r>
              <a:rPr lang="es-MX" sz="1600">
                <a:solidFill>
                  <a:schemeClr val="lt1"/>
                </a:solidFill>
              </a:rPr>
              <a:t>: Centrado en el residuo </a:t>
            </a:r>
            <a:r>
              <a:rPr lang="es-MX" sz="1600" b="1">
                <a:solidFill>
                  <a:schemeClr val="lt1"/>
                </a:solidFill>
              </a:rPr>
              <a:t>Cys42</a:t>
            </a:r>
            <a:r>
              <a:rPr lang="es-MX" sz="1600">
                <a:solidFill>
                  <a:schemeClr val="lt1"/>
                </a:solidFill>
              </a:rPr>
              <a:t> (Cisteína 42),  </a:t>
            </a:r>
            <a:endParaRPr/>
          </a:p>
          <a:p>
            <a:pPr marL="0" lvl="0" indent="0" algn="l" rtl="0">
              <a:lnSpc>
                <a:spcPct val="100000"/>
              </a:lnSpc>
              <a:spcBef>
                <a:spcPts val="1000"/>
              </a:spcBef>
              <a:spcAft>
                <a:spcPts val="0"/>
              </a:spcAft>
              <a:buSzPts val="1600"/>
              <a:buFont typeface="Arial"/>
              <a:buChar char="•"/>
              <a:defRPr/>
            </a:pPr>
            <a:r>
              <a:rPr lang="es-MX" sz="1600" b="1">
                <a:solidFill>
                  <a:schemeClr val="lt1"/>
                </a:solidFill>
              </a:rPr>
              <a:t>Motivo estructural</a:t>
            </a:r>
            <a:r>
              <a:rPr lang="es-MX" sz="1600">
                <a:solidFill>
                  <a:schemeClr val="lt1"/>
                </a:solidFill>
              </a:rPr>
              <a:t>: Pliegue tipo </a:t>
            </a:r>
            <a:r>
              <a:rPr lang="es-MX" sz="1600" b="1">
                <a:solidFill>
                  <a:schemeClr val="lt1"/>
                </a:solidFill>
              </a:rPr>
              <a:t>tiorredoxina</a:t>
            </a:r>
            <a:r>
              <a:rPr lang="es-MX" sz="1600">
                <a:solidFill>
                  <a:schemeClr val="lt1"/>
                </a:solidFill>
              </a:rPr>
              <a:t> (</a:t>
            </a:r>
            <a:r>
              <a:rPr lang="es-MX" sz="1600" i="1">
                <a:solidFill>
                  <a:schemeClr val="lt1"/>
                </a:solidFill>
              </a:rPr>
              <a:t>Thioredoxin-like fold</a:t>
            </a:r>
            <a:r>
              <a:rPr lang="es-MX" sz="1600">
                <a:solidFill>
                  <a:schemeClr val="lt1"/>
                </a:solidFill>
              </a:rPr>
              <a:t>), </a:t>
            </a:r>
            <a:endParaRPr sz="1600">
              <a:solidFill>
                <a:schemeClr val="lt1"/>
              </a:solidFill>
            </a:endParaRPr>
          </a:p>
          <a:p>
            <a:pPr marL="0" lvl="0" indent="0" algn="l" rtl="0">
              <a:lnSpc>
                <a:spcPct val="100000"/>
              </a:lnSpc>
              <a:spcBef>
                <a:spcPts val="1000"/>
              </a:spcBef>
              <a:spcAft>
                <a:spcPts val="0"/>
              </a:spcAft>
              <a:buSzPts val="1600"/>
              <a:buFont typeface="Arial"/>
              <a:buChar char="•"/>
              <a:defRPr/>
            </a:pPr>
            <a:r>
              <a:rPr lang="es-MX" sz="1600" b="1">
                <a:solidFill>
                  <a:schemeClr val="lt1"/>
                </a:solidFill>
              </a:rPr>
              <a:t>Estructura cuaternaria</a:t>
            </a:r>
            <a:r>
              <a:rPr lang="es-MX" sz="1600">
                <a:solidFill>
                  <a:schemeClr val="lt1"/>
                </a:solidFill>
              </a:rPr>
              <a:t>: </a:t>
            </a:r>
            <a:r>
              <a:rPr lang="es-MX" sz="1600" b="1">
                <a:solidFill>
                  <a:schemeClr val="lt1"/>
                </a:solidFill>
              </a:rPr>
              <a:t>Homodímero</a:t>
            </a:r>
            <a:r>
              <a:rPr lang="es-MX" sz="1600">
                <a:solidFill>
                  <a:schemeClr val="lt1"/>
                </a:solidFill>
              </a:rPr>
              <a:t> (formada por dos cadenas idénticas, A y B).</a:t>
            </a:r>
            <a:endParaRPr sz="1600">
              <a:solidFill>
                <a:schemeClr val="lt1"/>
              </a:solidFill>
            </a:endParaRPr>
          </a:p>
          <a:p>
            <a:pPr marL="0" lvl="0" indent="0" algn="l" rtl="0">
              <a:lnSpc>
                <a:spcPct val="100000"/>
              </a:lnSpc>
              <a:spcBef>
                <a:spcPts val="1000"/>
              </a:spcBef>
              <a:spcAft>
                <a:spcPts val="0"/>
              </a:spcAft>
              <a:buSzPts val="1500"/>
              <a:buNone/>
              <a:defRPr/>
            </a:pPr>
            <a:endParaRPr>
              <a:solidFill>
                <a:schemeClr val="lt1"/>
              </a:solidFill>
            </a:endParaRPr>
          </a:p>
        </p:txBody>
      </p:sp>
      <p:sp>
        <p:nvSpPr>
          <p:cNvPr id="1930122894" name="Google Shape;282;g3d8821c5965_0_657"/>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100"/>
              <a:buFont typeface="Arial"/>
              <a:buNone/>
              <a:defRPr/>
            </a:pPr>
            <a:fld id="{00000000-1234-1234-1234-123412341234}" type="slidenum">
              <a:rPr lang="es-MX"/>
              <a:t>‹#›</a:t>
            </a:fld>
            <a:endParaRPr/>
          </a:p>
        </p:txBody>
      </p:sp>
      <p:sp>
        <p:nvSpPr>
          <p:cNvPr id="432898478" name="Google Shape;283;g3d8821c5965_0_657"/>
          <p:cNvSpPr txBox="1"/>
          <p:nvPr/>
        </p:nvSpPr>
        <p:spPr bwMode="auto">
          <a:xfrm>
            <a:off x="419978" y="6218754"/>
            <a:ext cx="453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a:pPr>
            <a:r>
              <a:rPr lang="es-MX" sz="1800" b="0" i="0" u="none" strike="noStrike" cap="none">
                <a:solidFill>
                  <a:schemeClr val="dk1"/>
                </a:solidFill>
                <a:latin typeface="Gill Sans"/>
                <a:ea typeface="Gill Sans"/>
                <a:cs typeface="Gill Sans"/>
              </a:rPr>
              <a:t>Modelado obtenido de chimera x ucsf</a:t>
            </a:r>
            <a:endParaRPr sz="1400" b="0" i="0" u="none" strike="noStrike" cap="none">
              <a:solidFill>
                <a:srgbClr val="000000"/>
              </a:solidFill>
              <a:latin typeface="Arial"/>
              <a:ea typeface="Arial"/>
              <a:cs typeface="Arial"/>
            </a:endParaRPr>
          </a:p>
        </p:txBody>
      </p:sp>
      <p:pic>
        <p:nvPicPr>
          <p:cNvPr id="2063439854" name="Google Shape;284;g3d8821c5965_0_657"/>
          <p:cNvPicPr/>
          <p:nvPr/>
        </p:nvPicPr>
        <p:blipFill rotWithShape="1">
          <a:blip r:embed="rId4">
            <a:alphaModFix/>
          </a:blip>
          <a:srcRect l="0" t="0" r="0" b="0"/>
          <a:stretch/>
        </p:blipFill>
        <p:spPr bwMode="auto">
          <a:xfrm>
            <a:off x="4275435" y="6059369"/>
            <a:ext cx="678590" cy="68571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rgbClr val="F2F2F2"/>
        </a:solidFill>
      </p:bgPr>
    </p:bg>
    <p:spTree>
      <p:nvGrpSpPr>
        <p:cNvPr id="1" name=""/>
        <p:cNvGrpSpPr/>
        <p:nvPr/>
      </p:nvGrpSpPr>
      <p:grpSpPr bwMode="auto">
        <a:xfrm>
          <a:off x="0" y="0"/>
          <a:ext cx="0" cy="0"/>
          <a:chOff x="0" y="0"/>
          <a:chExt cx="0" cy="0"/>
        </a:xfrm>
      </p:grpSpPr>
      <p:sp>
        <p:nvSpPr>
          <p:cNvPr id="759155886" name="Google Shape;294;g3d8821c5965_0_672"/>
          <p:cNvSpPr/>
          <p:nvPr/>
        </p:nvSpPr>
        <p:spPr bwMode="auto">
          <a:xfrm>
            <a:off x="1" y="0"/>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Gill Sans"/>
              <a:ea typeface="Gill Sans"/>
              <a:cs typeface="Gill Sans"/>
            </a:endParaRPr>
          </a:p>
        </p:txBody>
      </p:sp>
      <p:sp>
        <p:nvSpPr>
          <p:cNvPr id="606366033" name="Google Shape;295;g3d8821c5965_0_672"/>
          <p:cNvSpPr/>
          <p:nvPr/>
        </p:nvSpPr>
        <p:spPr bwMode="auto">
          <a:xfrm>
            <a:off x="7537704" y="0"/>
            <a:ext cx="46542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defRPr/>
            </a:pPr>
            <a:endParaRPr sz="1800" b="0" i="0" u="none" strike="noStrike" cap="none">
              <a:solidFill>
                <a:schemeClr val="lt1"/>
              </a:solidFill>
              <a:latin typeface="Gill Sans"/>
              <a:ea typeface="Gill Sans"/>
              <a:cs typeface="Gill Sans"/>
            </a:endParaRPr>
          </a:p>
        </p:txBody>
      </p:sp>
      <p:sp>
        <p:nvSpPr>
          <p:cNvPr id="2066357421" name="Google Shape;296;g3d8821c5965_0_672"/>
          <p:cNvSpPr txBox="1"/>
          <p:nvPr>
            <p:ph type="title"/>
          </p:nvPr>
        </p:nvSpPr>
        <p:spPr bwMode="auto">
          <a:xfrm>
            <a:off x="8184559" y="643467"/>
            <a:ext cx="3363900" cy="1728000"/>
          </a:xfrm>
          <a:prstGeom prst="rect">
            <a:avLst/>
          </a:prstGeom>
          <a:noFill/>
          <a:ln w="9525" cap="flat" cmpd="sng">
            <a:solidFill>
              <a:schemeClr val="lt1"/>
            </a:solidFill>
            <a:prstDash val="solid"/>
            <a:round/>
            <a:headEnd type="none" w="sm" len="sm"/>
            <a:tailEnd type="none" w="sm" len="sm"/>
          </a:ln>
        </p:spPr>
        <p:txBody>
          <a:bodyPr spcFirstLastPara="1" wrap="square" lIns="182875" tIns="182875" rIns="182875" bIns="182875" anchor="ctr" anchorCtr="1">
            <a:normAutofit/>
          </a:bodyPr>
          <a:lstStyle/>
          <a:p>
            <a:pPr marL="0" lvl="0" indent="0" algn="ctr" rtl="0">
              <a:lnSpc>
                <a:spcPct val="90000"/>
              </a:lnSpc>
              <a:spcBef>
                <a:spcPts val="0"/>
              </a:spcBef>
              <a:spcAft>
                <a:spcPts val="0"/>
              </a:spcAft>
              <a:buClr>
                <a:schemeClr val="lt1"/>
              </a:buClr>
              <a:buSzPts val="2800"/>
              <a:buFont typeface="Gill Sans"/>
              <a:buNone/>
              <a:defRPr/>
            </a:pPr>
            <a:r>
              <a:rPr lang="es-MX" sz="2800">
                <a:solidFill>
                  <a:schemeClr val="lt1"/>
                </a:solidFill>
              </a:rPr>
              <a:t>GST U17</a:t>
            </a:r>
            <a:br>
              <a:rPr lang="es-MX" sz="2800">
                <a:solidFill>
                  <a:schemeClr val="lt1"/>
                </a:solidFill>
              </a:rPr>
            </a:br>
            <a:r>
              <a:rPr lang="es-MX" sz="1600">
                <a:solidFill>
                  <a:schemeClr val="lt1"/>
                </a:solidFill>
              </a:rPr>
              <a:t>&gt;XP_028793106.1</a:t>
            </a:r>
            <a:endParaRPr sz="2800">
              <a:solidFill>
                <a:schemeClr val="lt1"/>
              </a:solidFill>
            </a:endParaRPr>
          </a:p>
        </p:txBody>
      </p:sp>
      <p:sp>
        <p:nvSpPr>
          <p:cNvPr id="677107716" name="Google Shape;297;g3d8821c5965_0_672"/>
          <p:cNvSpPr txBox="1"/>
          <p:nvPr>
            <p:ph type="body" idx="2"/>
          </p:nvPr>
        </p:nvSpPr>
        <p:spPr bwMode="auto">
          <a:xfrm>
            <a:off x="8184558" y="2638044"/>
            <a:ext cx="3363900" cy="3771600"/>
          </a:xfrm>
          <a:prstGeom prst="rect">
            <a:avLst/>
          </a:prstGeom>
          <a:noFill/>
          <a:ln>
            <a:noFill/>
          </a:ln>
        </p:spPr>
        <p:txBody>
          <a:bodyPr spcFirstLastPara="1" wrap="square" lIns="91425" tIns="45700" rIns="91425" bIns="45700" anchor="t" anchorCtr="1">
            <a:noAutofit/>
          </a:bodyPr>
          <a:lstStyle/>
          <a:p>
            <a:pPr marL="0" lvl="0" indent="0" algn="l" rtl="0">
              <a:lnSpc>
                <a:spcPct val="100000"/>
              </a:lnSpc>
              <a:spcBef>
                <a:spcPts val="0"/>
              </a:spcBef>
              <a:spcAft>
                <a:spcPts val="0"/>
              </a:spcAft>
              <a:buSzPts val="1600"/>
              <a:buFont typeface="Arial"/>
              <a:buChar char="•"/>
              <a:defRPr/>
            </a:pPr>
            <a:r>
              <a:rPr lang="es-MX" sz="1600" b="1">
                <a:solidFill>
                  <a:schemeClr val="lt1"/>
                </a:solidFill>
              </a:rPr>
              <a:t>Organismo de origen</a:t>
            </a:r>
            <a:r>
              <a:rPr lang="es-MX" sz="1600">
                <a:solidFill>
                  <a:schemeClr val="lt1"/>
                </a:solidFill>
              </a:rPr>
              <a:t>: </a:t>
            </a:r>
            <a:r>
              <a:rPr lang="es-MX" sz="1600" i="1">
                <a:solidFill>
                  <a:schemeClr val="lt1"/>
                </a:solidFill>
              </a:rPr>
              <a:t>Neltuma alba</a:t>
            </a:r>
            <a:r>
              <a:rPr lang="es-MX" sz="1600">
                <a:solidFill>
                  <a:schemeClr val="lt1"/>
                </a:solidFill>
              </a:rPr>
              <a:t>.</a:t>
            </a:r>
            <a:endParaRPr sz="1600">
              <a:solidFill>
                <a:schemeClr val="lt1"/>
              </a:solidFill>
            </a:endParaRPr>
          </a:p>
          <a:p>
            <a:pPr marL="0" lvl="0" indent="0" algn="l" rtl="0">
              <a:lnSpc>
                <a:spcPct val="100000"/>
              </a:lnSpc>
              <a:spcBef>
                <a:spcPts val="1000"/>
              </a:spcBef>
              <a:spcAft>
                <a:spcPts val="0"/>
              </a:spcAft>
              <a:buSzPts val="1600"/>
              <a:buFont typeface="Arial"/>
              <a:buChar char="•"/>
              <a:defRPr/>
            </a:pPr>
            <a:r>
              <a:rPr lang="es-MX" sz="1600" b="1">
                <a:solidFill>
                  <a:schemeClr val="lt1"/>
                </a:solidFill>
              </a:rPr>
              <a:t>Sitio catalítico</a:t>
            </a:r>
            <a:r>
              <a:rPr lang="es-MX" sz="1600">
                <a:solidFill>
                  <a:schemeClr val="lt1"/>
                </a:solidFill>
              </a:rPr>
              <a:t>: Centrado en el residuo </a:t>
            </a:r>
            <a:r>
              <a:rPr lang="es-MX" sz="1600" b="1">
                <a:solidFill>
                  <a:schemeClr val="lt1"/>
                </a:solidFill>
              </a:rPr>
              <a:t>Ser16,</a:t>
            </a:r>
            <a:r>
              <a:rPr lang="es-MX" sz="1600">
                <a:solidFill>
                  <a:schemeClr val="lt1"/>
                </a:solidFill>
              </a:rPr>
              <a:t> clave para la unión y activación del glutatión (sitio G).</a:t>
            </a:r>
            <a:endParaRPr/>
          </a:p>
          <a:p>
            <a:pPr marL="0" lvl="0" indent="0" algn="l" rtl="0">
              <a:lnSpc>
                <a:spcPct val="100000"/>
              </a:lnSpc>
              <a:spcBef>
                <a:spcPts val="1000"/>
              </a:spcBef>
              <a:spcAft>
                <a:spcPts val="0"/>
              </a:spcAft>
              <a:buSzPts val="1600"/>
              <a:buFont typeface="Arial"/>
              <a:buChar char="•"/>
              <a:defRPr/>
            </a:pPr>
            <a:r>
              <a:rPr lang="es-MX" sz="1600" b="1">
                <a:solidFill>
                  <a:schemeClr val="lt1"/>
                </a:solidFill>
              </a:rPr>
              <a:t>Motivo estructural</a:t>
            </a:r>
            <a:r>
              <a:rPr lang="es-MX" sz="1600">
                <a:solidFill>
                  <a:schemeClr val="lt1"/>
                </a:solidFill>
              </a:rPr>
              <a:t>: Pliegue canónico de GST, compuesto por un dominio N-terminal tipo </a:t>
            </a:r>
            <a:r>
              <a:rPr lang="es-MX" sz="1600" b="1">
                <a:solidFill>
                  <a:schemeClr val="lt1"/>
                </a:solidFill>
              </a:rPr>
              <a:t>tiorredoxina</a:t>
            </a:r>
            <a:r>
              <a:rPr lang="es-MX" sz="1600">
                <a:solidFill>
                  <a:schemeClr val="lt1"/>
                </a:solidFill>
              </a:rPr>
              <a:t> y un dominio C-terminal </a:t>
            </a:r>
            <a:r>
              <a:rPr lang="es-MX" sz="1600" b="1">
                <a:solidFill>
                  <a:schemeClr val="lt1"/>
                </a:solidFill>
              </a:rPr>
              <a:t>alfa-helicoidal</a:t>
            </a:r>
            <a:r>
              <a:rPr lang="es-MX" sz="1600">
                <a:solidFill>
                  <a:schemeClr val="lt1"/>
                </a:solidFill>
              </a:rPr>
              <a:t> </a:t>
            </a:r>
            <a:endParaRPr sz="1600">
              <a:solidFill>
                <a:schemeClr val="lt1"/>
              </a:solidFill>
            </a:endParaRPr>
          </a:p>
          <a:p>
            <a:pPr marL="0" lvl="0" indent="0" algn="l" rtl="0">
              <a:lnSpc>
                <a:spcPct val="100000"/>
              </a:lnSpc>
              <a:spcBef>
                <a:spcPts val="1000"/>
              </a:spcBef>
              <a:spcAft>
                <a:spcPts val="0"/>
              </a:spcAft>
              <a:buSzPts val="1600"/>
              <a:buFont typeface="Arial"/>
              <a:buChar char="•"/>
              <a:defRPr/>
            </a:pPr>
            <a:r>
              <a:rPr lang="es-MX" sz="1600" b="1">
                <a:solidFill>
                  <a:schemeClr val="lt1"/>
                </a:solidFill>
              </a:rPr>
              <a:t>Estructura: Homodimero</a:t>
            </a:r>
            <a:r>
              <a:rPr lang="es-MX" sz="1600">
                <a:solidFill>
                  <a:schemeClr val="lt1"/>
                </a:solidFill>
              </a:rPr>
              <a:t> </a:t>
            </a:r>
            <a:endParaRPr sz="1600">
              <a:solidFill>
                <a:schemeClr val="lt1"/>
              </a:solidFill>
            </a:endParaRPr>
          </a:p>
          <a:p>
            <a:pPr marL="0" lvl="0" indent="0" algn="l" rtl="0">
              <a:lnSpc>
                <a:spcPct val="100000"/>
              </a:lnSpc>
              <a:spcBef>
                <a:spcPts val="1000"/>
              </a:spcBef>
              <a:spcAft>
                <a:spcPts val="0"/>
              </a:spcAft>
              <a:buSzPts val="1500"/>
              <a:buNone/>
              <a:defRPr/>
            </a:pPr>
            <a:endParaRPr>
              <a:solidFill>
                <a:schemeClr val="lt1"/>
              </a:solidFill>
            </a:endParaRPr>
          </a:p>
        </p:txBody>
      </p:sp>
      <p:sp>
        <p:nvSpPr>
          <p:cNvPr id="1212348292" name="Google Shape;298;g3d8821c5965_0_672"/>
          <p:cNvSpPr/>
          <p:nvPr>
            <p:ph type="sldNum" idx="12"/>
          </p:nvPr>
        </p:nvSpPr>
        <p:spPr bwMode="auto">
          <a:xfrm>
            <a:off x="10758922" y="6217920"/>
            <a:ext cx="365700" cy="365700"/>
          </a:xfrm>
          <a:prstGeom prst="ellipse">
            <a:avLst/>
          </a:prstGeom>
          <a:solidFill>
            <a:srgbClr val="1D1D1D">
              <a:alpha val="70196"/>
            </a:srgbClr>
          </a:solid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100"/>
              <a:buFont typeface="Arial"/>
              <a:buNone/>
              <a:defRPr/>
            </a:pPr>
            <a:fld id="{00000000-1234-1234-1234-123412341234}" type="slidenum">
              <a:rPr lang="es-MX"/>
              <a:t>‹#›</a:t>
            </a:fld>
            <a:endParaRPr/>
          </a:p>
        </p:txBody>
      </p:sp>
      <p:pic>
        <p:nvPicPr>
          <p:cNvPr id="2087255204" name="Google Shape;299;g3d8821c5965_0_672"/>
          <p:cNvPicPr/>
          <p:nvPr/>
        </p:nvPicPr>
        <p:blipFill rotWithShape="1">
          <a:blip r:embed="rId3">
            <a:alphaModFix/>
          </a:blip>
          <a:srcRect l="0" t="0" r="0" b="0"/>
          <a:stretch/>
        </p:blipFill>
        <p:spPr bwMode="auto">
          <a:xfrm>
            <a:off x="312468" y="928465"/>
            <a:ext cx="7024821" cy="5003106"/>
          </a:xfrm>
          <a:prstGeom prst="rect">
            <a:avLst/>
          </a:prstGeom>
          <a:noFill/>
          <a:ln>
            <a:noFill/>
          </a:ln>
        </p:spPr>
      </p:pic>
      <p:sp>
        <p:nvSpPr>
          <p:cNvPr id="30132709" name="Google Shape;300;g3d8821c5965_0_672"/>
          <p:cNvSpPr txBox="1"/>
          <p:nvPr/>
        </p:nvSpPr>
        <p:spPr bwMode="auto">
          <a:xfrm>
            <a:off x="419978" y="6218754"/>
            <a:ext cx="4537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a:pPr>
            <a:r>
              <a:rPr lang="es-MX" sz="1800" b="0" i="0" u="none" strike="noStrike" cap="none">
                <a:solidFill>
                  <a:schemeClr val="dk1"/>
                </a:solidFill>
                <a:latin typeface="Gill Sans"/>
                <a:ea typeface="Gill Sans"/>
                <a:cs typeface="Gill Sans"/>
              </a:rPr>
              <a:t>Modelado obtenido de chimera x ucsf</a:t>
            </a:r>
            <a:endParaRPr sz="1400" b="0" i="0" u="none" strike="noStrike" cap="none">
              <a:solidFill>
                <a:srgbClr val="000000"/>
              </a:solidFill>
              <a:latin typeface="Arial"/>
              <a:ea typeface="Arial"/>
              <a:cs typeface="Arial"/>
            </a:endParaRPr>
          </a:p>
        </p:txBody>
      </p:sp>
      <p:pic>
        <p:nvPicPr>
          <p:cNvPr id="709218558" name="Google Shape;301;g3d8821c5965_0_672"/>
          <p:cNvPicPr/>
          <p:nvPr/>
        </p:nvPicPr>
        <p:blipFill rotWithShape="1">
          <a:blip r:embed="rId4">
            <a:alphaModFix/>
          </a:blip>
          <a:srcRect l="0" t="0" r="0" b="0"/>
          <a:stretch/>
        </p:blipFill>
        <p:spPr bwMode="auto">
          <a:xfrm>
            <a:off x="4275435" y="6059369"/>
            <a:ext cx="678590" cy="68571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rotWithShape="1">
          <a:blip r:embed="rId3">
            <a:alphaModFix/>
          </a:blip>
          <a:stretch/>
        </a:blipFill>
      </p:bgPr>
    </p:bg>
    <p:spTree>
      <p:nvGrpSpPr>
        <p:cNvPr id="1" name=""/>
        <p:cNvGrpSpPr/>
        <p:nvPr/>
      </p:nvGrpSpPr>
      <p:grpSpPr bwMode="auto">
        <a:xfrm>
          <a:off x="0" y="0"/>
          <a:ext cx="0" cy="0"/>
          <a:chOff x="0" y="0"/>
          <a:chExt cx="0" cy="0"/>
        </a:xfrm>
      </p:grpSpPr>
      <p:sp>
        <p:nvSpPr>
          <p:cNvPr id="1006704133" name="Google Shape;404;g3e4db562aab_0_496"/>
          <p:cNvSpPr/>
          <p:nvPr/>
        </p:nvSpPr>
        <p:spPr bwMode="auto">
          <a:xfrm>
            <a:off x="0" y="0"/>
            <a:ext cx="12192000" cy="1269900"/>
          </a:xfrm>
          <a:prstGeom prst="rect">
            <a:avLst/>
          </a:prstGeom>
          <a:solidFill>
            <a:srgbClr val="1E293B"/>
          </a:solidFill>
          <a:ln>
            <a:noFill/>
          </a:ln>
        </p:spPr>
        <p:txBody>
          <a:bodyPr spcFirstLastPara="1" wrap="square" lIns="0" tIns="0" rIns="0" bIns="0" anchor="ctr" anchorCtr="0">
            <a:noAutofit/>
          </a:bodyPr>
          <a:lstStyle/>
          <a:p>
            <a:pPr marL="0" lvl="0" indent="0" algn="l" rtl="0">
              <a:spcBef>
                <a:spcPts val="0"/>
              </a:spcBef>
              <a:spcAft>
                <a:spcPts val="0"/>
              </a:spcAft>
              <a:buNone/>
              <a:defRPr/>
            </a:pPr>
            <a:endParaRPr/>
          </a:p>
        </p:txBody>
      </p:sp>
      <p:sp>
        <p:nvSpPr>
          <p:cNvPr id="1497779572" name="Google Shape;405;g3e4db562aab_0_496"/>
          <p:cNvSpPr txBox="1"/>
          <p:nvPr/>
        </p:nvSpPr>
        <p:spPr bwMode="auto">
          <a:xfrm>
            <a:off x="1016000" y="254000"/>
            <a:ext cx="10160100" cy="461700"/>
          </a:xfrm>
          <a:prstGeom prst="rect">
            <a:avLst/>
          </a:prstGeom>
          <a:solidFill>
            <a:srgbClr val="000000">
              <a:alpha val="0"/>
            </a:srgbClr>
          </a:solidFill>
          <a:ln>
            <a:noFill/>
          </a:ln>
        </p:spPr>
        <p:txBody>
          <a:bodyPr spcFirstLastPara="1" wrap="square" lIns="0" tIns="0" rIns="0" bIns="0" anchor="ctr" anchorCtr="0">
            <a:spAutoFit/>
          </a:bodyPr>
          <a:lstStyle/>
          <a:p>
            <a:pPr marL="0" lvl="0" indent="0" algn="ctr" rtl="0">
              <a:spcBef>
                <a:spcPts val="0"/>
              </a:spcBef>
              <a:spcAft>
                <a:spcPts val="0"/>
              </a:spcAft>
              <a:buNone/>
              <a:defRPr/>
            </a:pPr>
            <a:r>
              <a:rPr lang="es-MX" sz="3000" b="1">
                <a:solidFill>
                  <a:srgbClr val="FFFFFF"/>
                </a:solidFill>
                <a:latin typeface="Arial"/>
                <a:ea typeface="Arial"/>
                <a:cs typeface="Arial"/>
              </a:rPr>
              <a:t>Análisis de la GST U17 de </a:t>
            </a:r>
            <a:r>
              <a:rPr lang="es-MX" sz="3000" b="1" i="1">
                <a:solidFill>
                  <a:srgbClr val="FFFFFF"/>
                </a:solidFill>
                <a:latin typeface="Arial"/>
                <a:ea typeface="Arial"/>
                <a:cs typeface="Arial"/>
              </a:rPr>
              <a:t>Neltuma alba</a:t>
            </a:r>
            <a:r>
              <a:rPr lang="es-MX" sz="3000" b="1">
                <a:solidFill>
                  <a:srgbClr val="FFFFFF"/>
                </a:solidFill>
                <a:latin typeface="Arial"/>
                <a:ea typeface="Arial"/>
                <a:cs typeface="Arial"/>
              </a:rPr>
              <a:t> por SDS-PAGE</a:t>
            </a:r>
            <a:endParaRPr sz="3000" b="1">
              <a:solidFill>
                <a:srgbClr val="FFFFFF"/>
              </a:solidFill>
              <a:latin typeface="Arial"/>
              <a:ea typeface="Arial"/>
              <a:cs typeface="Arial"/>
            </a:endParaRPr>
          </a:p>
        </p:txBody>
      </p:sp>
      <p:grpSp>
        <p:nvGrpSpPr>
          <p:cNvPr id="805870102" name="Google Shape;406;g3e4db562aab_0_496"/>
          <p:cNvGrpSpPr/>
          <p:nvPr/>
        </p:nvGrpSpPr>
        <p:grpSpPr bwMode="auto">
          <a:xfrm>
            <a:off x="507987" y="1523962"/>
            <a:ext cx="5461063" cy="3809905"/>
            <a:chOff x="381000" y="1143000"/>
            <a:chExt cx="4095900" cy="2857500"/>
          </a:xfrm>
        </p:grpSpPr>
        <p:sp>
          <p:nvSpPr>
            <p:cNvPr id="407" name="Google Shape;407;g3e4db562aab_0_496"/>
            <p:cNvSpPr/>
            <p:nvPr/>
          </p:nvSpPr>
          <p:spPr bwMode="auto">
            <a:xfrm>
              <a:off x="381000" y="1143000"/>
              <a:ext cx="4095900" cy="2857500"/>
            </a:xfrm>
            <a:prstGeom prst="roundRect">
              <a:avLst>
                <a:gd name="adj" fmla="val 3333"/>
              </a:avLst>
            </a:prstGeom>
            <a:solidFill>
              <a:srgbClr val="FFFFFF"/>
            </a:solidFill>
            <a:ln w="1270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defRPr/>
              </a:pPr>
              <a:endParaRPr/>
            </a:p>
          </p:txBody>
        </p:sp>
        <p:pic>
          <p:nvPicPr>
            <p:cNvPr id="408" name="Google Shape;408;g3e4db562aab_0_496"/>
            <p:cNvPicPr/>
            <p:nvPr/>
          </p:nvPicPr>
          <p:blipFill rotWithShape="1">
            <a:blip r:embed="rId4">
              <a:alphaModFix/>
            </a:blip>
            <a:srcRect l="0" t="14790" r="0" b="14783"/>
            <a:stretch/>
          </p:blipFill>
          <p:spPr bwMode="auto">
            <a:xfrm>
              <a:off x="476250" y="1238250"/>
              <a:ext cx="3905400" cy="2667000"/>
            </a:xfrm>
            <a:prstGeom prst="roundRect">
              <a:avLst>
                <a:gd name="adj" fmla="val 1785"/>
              </a:avLst>
            </a:prstGeom>
            <a:noFill/>
            <a:ln>
              <a:noFill/>
            </a:ln>
          </p:spPr>
        </p:pic>
      </p:grpSp>
      <p:grpSp>
        <p:nvGrpSpPr>
          <p:cNvPr id="1943540082" name="Google Shape;409;g3e4db562aab_0_496"/>
          <p:cNvGrpSpPr/>
          <p:nvPr/>
        </p:nvGrpSpPr>
        <p:grpSpPr bwMode="auto">
          <a:xfrm>
            <a:off x="6222844" y="1523962"/>
            <a:ext cx="5461063" cy="3809905"/>
            <a:chOff x="4667250" y="1143000"/>
            <a:chExt cx="4095900" cy="2857500"/>
          </a:xfrm>
        </p:grpSpPr>
        <p:sp>
          <p:nvSpPr>
            <p:cNvPr id="410" name="Google Shape;410;g3e4db562aab_0_496"/>
            <p:cNvSpPr/>
            <p:nvPr/>
          </p:nvSpPr>
          <p:spPr bwMode="auto">
            <a:xfrm>
              <a:off x="4667250" y="1143000"/>
              <a:ext cx="4095900" cy="2857500"/>
            </a:xfrm>
            <a:prstGeom prst="roundRect">
              <a:avLst>
                <a:gd name="adj" fmla="val 3333"/>
              </a:avLst>
            </a:prstGeom>
            <a:solidFill>
              <a:srgbClr val="FFFFFF"/>
            </a:solidFill>
            <a:ln w="1270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defRPr/>
              </a:pPr>
              <a:endParaRPr/>
            </a:p>
          </p:txBody>
        </p:sp>
        <p:pic>
          <p:nvPicPr>
            <p:cNvPr id="411" name="Google Shape;411;g3e4db562aab_0_496"/>
            <p:cNvPicPr/>
            <p:nvPr/>
          </p:nvPicPr>
          <p:blipFill rotWithShape="1">
            <a:blip r:embed="rId5">
              <a:alphaModFix/>
            </a:blip>
            <a:srcRect l="0" t="13028" r="0" b="13034"/>
            <a:stretch/>
          </p:blipFill>
          <p:spPr bwMode="auto">
            <a:xfrm>
              <a:off x="4762500" y="1238250"/>
              <a:ext cx="3905400" cy="2667000"/>
            </a:xfrm>
            <a:prstGeom prst="roundRect">
              <a:avLst>
                <a:gd name="adj" fmla="val 1785"/>
              </a:avLst>
            </a:prstGeom>
            <a:noFill/>
            <a:ln>
              <a:noFill/>
            </a:ln>
          </p:spPr>
        </p:pic>
      </p:grpSp>
      <p:grpSp>
        <p:nvGrpSpPr>
          <p:cNvPr id="1649478390" name="Google Shape;412;g3e4db562aab_0_496"/>
          <p:cNvGrpSpPr/>
          <p:nvPr/>
        </p:nvGrpSpPr>
        <p:grpSpPr bwMode="auto">
          <a:xfrm>
            <a:off x="507987" y="5587860"/>
            <a:ext cx="11175721" cy="1015975"/>
            <a:chOff x="381000" y="4191000"/>
            <a:chExt cx="8382000" cy="762000"/>
          </a:xfrm>
        </p:grpSpPr>
        <p:sp>
          <p:nvSpPr>
            <p:cNvPr id="413" name="Google Shape;413;g3e4db562aab_0_496"/>
            <p:cNvSpPr/>
            <p:nvPr/>
          </p:nvSpPr>
          <p:spPr bwMode="auto">
            <a:xfrm>
              <a:off x="381000" y="4191000"/>
              <a:ext cx="8382000" cy="762000"/>
            </a:xfrm>
            <a:prstGeom prst="roundRect">
              <a:avLst>
                <a:gd name="adj" fmla="val 12500"/>
              </a:avLst>
            </a:prstGeom>
            <a:solidFill>
              <a:srgbClr val="EFF6FF"/>
            </a:solidFill>
            <a:ln w="25400" cap="flat" cmpd="sng">
              <a:solidFill>
                <a:srgbClr val="3B82F6"/>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defRPr/>
              </a:pPr>
              <a:endParaRPr/>
            </a:p>
          </p:txBody>
        </p:sp>
        <p:sp>
          <p:nvSpPr>
            <p:cNvPr id="414" name="Google Shape;414;g3e4db562aab_0_496"/>
            <p:cNvSpPr txBox="1"/>
            <p:nvPr/>
          </p:nvSpPr>
          <p:spPr bwMode="auto">
            <a:xfrm>
              <a:off x="571500" y="4191000"/>
              <a:ext cx="8001000" cy="762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defRPr/>
              </a:pPr>
              <a:r>
                <a:rPr lang="es-MX" sz="1900" b="0">
                  <a:solidFill>
                    <a:srgbClr val="1E3A8A"/>
                  </a:solidFill>
                  <a:latin typeface="Arial"/>
                  <a:ea typeface="Arial"/>
                  <a:cs typeface="Arial"/>
                </a:rPr>
                <a:t>La proteína </a:t>
              </a:r>
              <a:r>
                <a:rPr lang="es-MX" sz="1900" b="1">
                  <a:solidFill>
                    <a:srgbClr val="1E3A8A"/>
                  </a:solidFill>
                  <a:latin typeface="Arial"/>
                  <a:ea typeface="Arial"/>
                  <a:cs typeface="Arial"/>
                </a:rPr>
                <a:t>NaGSTu17</a:t>
              </a:r>
              <a:r>
                <a:rPr lang="es-MX" sz="1900" b="0">
                  <a:solidFill>
                    <a:srgbClr val="1E3A8A"/>
                  </a:solidFill>
                  <a:latin typeface="Arial"/>
                  <a:ea typeface="Arial"/>
                  <a:cs typeface="Arial"/>
                </a:rPr>
                <a:t> presenta </a:t>
              </a:r>
              <a:r>
                <a:rPr lang="es-MX" sz="1900" b="1">
                  <a:solidFill>
                    <a:srgbClr val="1E3A8A"/>
                  </a:solidFill>
                  <a:latin typeface="Arial"/>
                  <a:ea typeface="Arial"/>
                  <a:cs typeface="Arial"/>
                </a:rPr>
                <a:t>229 aminoácidos</a:t>
              </a:r>
              <a:r>
                <a:rPr lang="es-MX" sz="1900" b="0">
                  <a:solidFill>
                    <a:srgbClr val="1E3A8A"/>
                  </a:solidFill>
                  <a:latin typeface="Arial"/>
                  <a:ea typeface="Arial"/>
                  <a:cs typeface="Arial"/>
                </a:rPr>
                <a:t>, un peso molecular teórico de </a:t>
              </a:r>
              <a:r>
                <a:rPr lang="es-MX" sz="1900" b="1">
                  <a:solidFill>
                    <a:srgbClr val="1E3A8A"/>
                  </a:solidFill>
                  <a:latin typeface="Arial"/>
                  <a:ea typeface="Arial"/>
                  <a:cs typeface="Arial"/>
                </a:rPr>
                <a:t>25.34 kDa</a:t>
              </a:r>
              <a:r>
                <a:rPr lang="es-MX" sz="1900" b="0">
                  <a:solidFill>
                    <a:srgbClr val="1E3A8A"/>
                  </a:solidFill>
                  <a:latin typeface="Arial"/>
                  <a:ea typeface="Arial"/>
                  <a:cs typeface="Arial"/>
                </a:rPr>
                <a:t> y un pI teórico de </a:t>
              </a:r>
              <a:r>
                <a:rPr lang="es-MX" sz="1900" b="1">
                  <a:solidFill>
                    <a:srgbClr val="1E3A8A"/>
                  </a:solidFill>
                  <a:latin typeface="Arial"/>
                  <a:ea typeface="Arial"/>
                  <a:cs typeface="Arial"/>
                </a:rPr>
                <a:t>5.98</a:t>
              </a:r>
              <a:r>
                <a:rPr lang="es-MX" sz="1900" b="0">
                  <a:solidFill>
                    <a:srgbClr val="1E3A8A"/>
                  </a:solidFill>
                  <a:latin typeface="Arial"/>
                  <a:ea typeface="Arial"/>
                  <a:cs typeface="Arial"/>
                </a:rPr>
                <a:t>.</a:t>
              </a:r>
              <a:endParaRPr sz="1900" b="0">
                <a:solidFill>
                  <a:srgbClr val="1E3A8A"/>
                </a:solidFill>
                <a:latin typeface="Arial"/>
                <a:ea typeface="Arial"/>
                <a:cs typeface="Arial"/>
              </a:endParaRPr>
            </a:p>
          </p:txBody>
        </p:sp>
      </p:grpSp>
      <p:sp>
        <p:nvSpPr>
          <p:cNvPr id="840491502" name="Google Shape;415;g3e4db562aab_0_496"/>
          <p:cNvSpPr txBox="1"/>
          <p:nvPr/>
        </p:nvSpPr>
        <p:spPr bwMode="auto">
          <a:xfrm>
            <a:off x="626200" y="1743633"/>
            <a:ext cx="555300" cy="36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solidFill>
                  <a:schemeClr val="dk2"/>
                </a:solidFill>
              </a:rPr>
              <a:t>MM 1</a:t>
            </a:r>
            <a:endParaRPr sz="800" b="1">
              <a:solidFill>
                <a:schemeClr val="dk2"/>
              </a:solidFill>
            </a:endParaRPr>
          </a:p>
        </p:txBody>
      </p:sp>
      <p:sp>
        <p:nvSpPr>
          <p:cNvPr id="1748570502" name="Google Shape;416;g3e4db562aab_0_496"/>
          <p:cNvSpPr txBox="1"/>
          <p:nvPr/>
        </p:nvSpPr>
        <p:spPr bwMode="auto">
          <a:xfrm>
            <a:off x="3619700" y="1743633"/>
            <a:ext cx="1091700" cy="36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t>NaGSTu17</a:t>
            </a:r>
            <a:endParaRPr sz="800" b="1"/>
          </a:p>
        </p:txBody>
      </p:sp>
      <p:sp>
        <p:nvSpPr>
          <p:cNvPr id="1931435394" name="Google Shape;417;g3e4db562aab_0_496"/>
          <p:cNvSpPr txBox="1"/>
          <p:nvPr/>
        </p:nvSpPr>
        <p:spPr bwMode="auto">
          <a:xfrm>
            <a:off x="6510367" y="1620432"/>
            <a:ext cx="555300" cy="36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solidFill>
                  <a:schemeClr val="dk2"/>
                </a:solidFill>
              </a:rPr>
              <a:t>MM</a:t>
            </a:r>
            <a:endParaRPr sz="800" b="1">
              <a:solidFill>
                <a:schemeClr val="dk2"/>
              </a:solidFill>
            </a:endParaRPr>
          </a:p>
        </p:txBody>
      </p:sp>
      <p:sp>
        <p:nvSpPr>
          <p:cNvPr id="340887909" name="Google Shape;418;g3e4db562aab_0_496"/>
          <p:cNvSpPr txBox="1"/>
          <p:nvPr/>
        </p:nvSpPr>
        <p:spPr bwMode="auto">
          <a:xfrm>
            <a:off x="8407800" y="1620432"/>
            <a:ext cx="1091700" cy="36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t>NaGSTu17</a:t>
            </a:r>
            <a:endParaRPr sz="800" b="1"/>
          </a:p>
        </p:txBody>
      </p:sp>
      <p:sp>
        <p:nvSpPr>
          <p:cNvPr id="57185068" name="Google Shape;419;g3e4db562aab_0_496"/>
          <p:cNvSpPr txBox="1"/>
          <p:nvPr/>
        </p:nvSpPr>
        <p:spPr bwMode="auto">
          <a:xfrm>
            <a:off x="8000399" y="1620432"/>
            <a:ext cx="821100" cy="36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t>Lavado</a:t>
            </a:r>
            <a:endParaRPr sz="800" b="1"/>
          </a:p>
        </p:txBody>
      </p:sp>
      <p:sp>
        <p:nvSpPr>
          <p:cNvPr id="597462136" name="Google Shape;420;g3e4db562aab_0_496"/>
          <p:cNvSpPr txBox="1"/>
          <p:nvPr/>
        </p:nvSpPr>
        <p:spPr bwMode="auto">
          <a:xfrm>
            <a:off x="2828000" y="1682033"/>
            <a:ext cx="821100" cy="492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t>Lavado Final</a:t>
            </a:r>
            <a:endParaRPr sz="800" b="1"/>
          </a:p>
        </p:txBody>
      </p:sp>
      <p:sp>
        <p:nvSpPr>
          <p:cNvPr id="1138508996" name="Google Shape;421;g3e4db562aab_0_496"/>
          <p:cNvSpPr txBox="1"/>
          <p:nvPr/>
        </p:nvSpPr>
        <p:spPr bwMode="auto">
          <a:xfrm>
            <a:off x="1412233" y="1743633"/>
            <a:ext cx="555300" cy="36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t>FNU</a:t>
            </a:r>
            <a:endParaRPr sz="800" b="1"/>
          </a:p>
        </p:txBody>
      </p:sp>
      <p:sp>
        <p:nvSpPr>
          <p:cNvPr id="1920201404" name="Google Shape;422;g3e4db562aab_0_496"/>
          <p:cNvSpPr txBox="1"/>
          <p:nvPr/>
        </p:nvSpPr>
        <p:spPr bwMode="auto">
          <a:xfrm>
            <a:off x="7606733" y="1620432"/>
            <a:ext cx="555300" cy="36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t>FNU</a:t>
            </a:r>
            <a:endParaRPr sz="800" b="1"/>
          </a:p>
        </p:txBody>
      </p:sp>
      <p:sp>
        <p:nvSpPr>
          <p:cNvPr id="14911257" name="Google Shape;423;g3e4db562aab_0_496"/>
          <p:cNvSpPr txBox="1"/>
          <p:nvPr/>
        </p:nvSpPr>
        <p:spPr bwMode="auto">
          <a:xfrm>
            <a:off x="2314733" y="1682033"/>
            <a:ext cx="821100" cy="492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t>Lavado Inicial</a:t>
            </a:r>
            <a:endParaRPr sz="800" b="1"/>
          </a:p>
        </p:txBody>
      </p:sp>
      <p:sp>
        <p:nvSpPr>
          <p:cNvPr id="26601639" name="Google Shape;424;g3e4db562aab_0_496"/>
          <p:cNvSpPr txBox="1"/>
          <p:nvPr/>
        </p:nvSpPr>
        <p:spPr bwMode="auto">
          <a:xfrm>
            <a:off x="1016000" y="1743633"/>
            <a:ext cx="555300" cy="369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solidFill>
                  <a:schemeClr val="dk2"/>
                </a:solidFill>
              </a:rPr>
              <a:t>MM 2</a:t>
            </a:r>
            <a:endParaRPr sz="800" b="1">
              <a:solidFill>
                <a:schemeClr val="dk2"/>
              </a:solidFill>
            </a:endParaRPr>
          </a:p>
        </p:txBody>
      </p:sp>
      <p:sp>
        <p:nvSpPr>
          <p:cNvPr id="1402236586" name="Google Shape;425;g3e4db562aab_0_496"/>
          <p:cNvSpPr txBox="1"/>
          <p:nvPr/>
        </p:nvSpPr>
        <p:spPr bwMode="auto">
          <a:xfrm>
            <a:off x="1789000" y="1682033"/>
            <a:ext cx="821100" cy="492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defRPr/>
            </a:pPr>
            <a:r>
              <a:rPr lang="es-MX" sz="800" b="1"/>
              <a:t>Prot total Sol</a:t>
            </a:r>
            <a:endParaRPr sz="800" b="1"/>
          </a:p>
        </p:txBody>
      </p:sp>
      <p:sp>
        <p:nvSpPr>
          <p:cNvPr id="1585845037" name="Google Shape;426;g3e4db562aab_0_496"/>
          <p:cNvSpPr/>
          <p:nvPr/>
        </p:nvSpPr>
        <p:spPr bwMode="auto">
          <a:xfrm>
            <a:off x="3754900" y="3026966"/>
            <a:ext cx="821100" cy="651900"/>
          </a:xfrm>
          <a:prstGeom prst="ellipse">
            <a:avLst/>
          </a:prstGeom>
          <a:noFill/>
          <a:ln w="254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defRPr/>
            </a:pPr>
            <a:endParaRPr sz="1900"/>
          </a:p>
        </p:txBody>
      </p:sp>
      <p:sp>
        <p:nvSpPr>
          <p:cNvPr id="1551908109" name="Google Shape;427;g3e4db562aab_0_496"/>
          <p:cNvSpPr/>
          <p:nvPr/>
        </p:nvSpPr>
        <p:spPr bwMode="auto">
          <a:xfrm>
            <a:off x="8543000" y="3026966"/>
            <a:ext cx="821100" cy="651900"/>
          </a:xfrm>
          <a:prstGeom prst="ellipse">
            <a:avLst/>
          </a:prstGeom>
          <a:noFill/>
          <a:ln w="254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defRPr/>
            </a:pPr>
            <a:endParaRPr sz="1900"/>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918717517" name="Google Shape;468;g3dab51e1ccd_14_331"/>
          <p:cNvPicPr/>
          <p:nvPr/>
        </p:nvPicPr>
        <p:blipFill rotWithShape="1">
          <a:blip r:embed="rId3">
            <a:alphaModFix/>
          </a:blip>
          <a:srcRect l="0" t="40" r="0" b="30"/>
          <a:stretch/>
        </p:blipFill>
        <p:spPr bwMode="auto">
          <a:xfrm>
            <a:off x="-47625" y="0"/>
            <a:ext cx="12287250" cy="6858593"/>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924841905" name="Google Shape;124;g3d8821c5965_0_261" descr="podrias con cuidado eliminar la flor que pusiste en la esquina superior izquierda ... lo demas dejalo exactamente igual "/>
          <p:cNvPicPr/>
          <p:nvPr/>
        </p:nvPicPr>
        <p:blipFill rotWithShape="1">
          <a:blip r:embed="rId3">
            <a:alphaModFix/>
          </a:blip>
          <a:srcRect l="0" t="0" r="0" b="0"/>
          <a:stretch/>
        </p:blipFill>
        <p:spPr bwMode="auto">
          <a:xfrm>
            <a:off x="-47625" y="0"/>
            <a:ext cx="12287250"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534390073" name="Google Shape;473;p19"/>
          <p:cNvSpPr txBox="1"/>
          <p:nvPr>
            <p:ph type="title"/>
          </p:nvPr>
        </p:nvSpPr>
        <p:spPr bwMode="auto">
          <a:xfrm>
            <a:off x="2231136" y="249382"/>
            <a:ext cx="7729728" cy="554182"/>
          </a:xfrm>
          <a:prstGeom prst="rect">
            <a:avLst/>
          </a:prstGeom>
          <a:solidFill>
            <a:srgbClr val="FFFFFF"/>
          </a:solidFill>
          <a:ln w="31750" cap="sq" cmpd="sng">
            <a:solidFill>
              <a:srgbClr val="404040"/>
            </a:solidFill>
            <a:prstDash val="solid"/>
            <a:miter lim="800000"/>
            <a:headEnd type="none" w="sm" len="sm"/>
            <a:tailEnd type="none" w="sm" len="sm"/>
          </a:ln>
        </p:spPr>
        <p:txBody>
          <a:bodyPr spcFirstLastPara="1" wrap="square" lIns="182875" tIns="182875" rIns="182875" bIns="182875" anchor="ctr" anchorCtr="0">
            <a:normAutofit fontScale="90000"/>
          </a:bodyPr>
          <a:lstStyle/>
          <a:p>
            <a:pPr marL="0" lvl="0" indent="0" algn="ctr" rtl="0">
              <a:lnSpc>
                <a:spcPct val="90000"/>
              </a:lnSpc>
              <a:spcBef>
                <a:spcPts val="0"/>
              </a:spcBef>
              <a:spcAft>
                <a:spcPts val="0"/>
              </a:spcAft>
              <a:buClr>
                <a:srgbClr val="262626"/>
              </a:buClr>
              <a:buSzPct val="100000"/>
              <a:buFont typeface="Arial"/>
              <a:buNone/>
              <a:defRPr/>
            </a:pPr>
            <a:r>
              <a:rPr lang="es-MX" b="1">
                <a:latin typeface="Arial"/>
                <a:ea typeface="Arial"/>
                <a:cs typeface="Arial"/>
              </a:rPr>
              <a:t>REFERENCIAS</a:t>
            </a:r>
            <a:endParaRPr/>
          </a:p>
        </p:txBody>
      </p:sp>
      <p:sp>
        <p:nvSpPr>
          <p:cNvPr id="355482645" name="Google Shape;474;p19"/>
          <p:cNvSpPr txBox="1"/>
          <p:nvPr>
            <p:ph type="body" idx="1"/>
          </p:nvPr>
        </p:nvSpPr>
        <p:spPr bwMode="auto">
          <a:xfrm>
            <a:off x="0" y="983673"/>
            <a:ext cx="12192000" cy="5874327"/>
          </a:xfrm>
          <a:prstGeom prst="rect">
            <a:avLst/>
          </a:prstGeom>
          <a:noFill/>
          <a:ln>
            <a:noFill/>
          </a:ln>
        </p:spPr>
        <p:txBody>
          <a:bodyPr spcFirstLastPara="1" wrap="square" lIns="91425" tIns="45700" rIns="91425" bIns="45700" anchor="t" anchorCtr="0">
            <a:normAutofit/>
          </a:bodyPr>
          <a:lstStyle/>
          <a:p>
            <a:pPr marL="457200" lvl="0" indent="-336550" algn="l" rtl="0">
              <a:lnSpc>
                <a:spcPct val="114999"/>
              </a:lnSpc>
              <a:spcBef>
                <a:spcPts val="1200"/>
              </a:spcBef>
              <a:spcAft>
                <a:spcPts val="0"/>
              </a:spcAft>
              <a:buSzPts val="1700"/>
              <a:buChar char="•"/>
              <a:defRPr/>
            </a:pPr>
            <a:r>
              <a:rPr lang="es-MX" sz="1700">
                <a:solidFill>
                  <a:schemeClr val="dk1"/>
                </a:solidFill>
                <a:latin typeface="Arial"/>
                <a:ea typeface="Arial"/>
                <a:cs typeface="Arial"/>
              </a:rPr>
              <a:t>BMG-LABTECH. (2024). Ellman's assay for in-solution quantification of sulfhydryl groups.</a:t>
            </a:r>
            <a:r>
              <a:rPr lang="es-MX" sz="1700" u="sng">
                <a:solidFill>
                  <a:schemeClr val="dk1"/>
                </a:solidFill>
                <a:latin typeface="Arial"/>
                <a:ea typeface="Arial"/>
                <a:cs typeface="Arial"/>
                <a:hlinkClick r:id="rId3" tooltip=""/>
              </a:rPr>
              <a:t> </a:t>
            </a:r>
            <a:r>
              <a:rPr lang="es-MX" sz="1700" u="sng">
                <a:solidFill>
                  <a:schemeClr val="hlink"/>
                </a:solidFill>
                <a:latin typeface="Arial"/>
                <a:ea typeface="Arial"/>
                <a:cs typeface="Arial"/>
                <a:hlinkClick r:id="rId3" tooltip=""/>
              </a:rPr>
              <a:t>https://www.bmglabtech.com/en/application-notes/ellmans-assay-for-in-solution-quantification-of-sulfhydryl-groups/</a:t>
            </a:r>
            <a:endParaRPr sz="1700" u="sng">
              <a:solidFill>
                <a:schemeClr val="hlink"/>
              </a:solidFill>
              <a:latin typeface="Arial"/>
              <a:ea typeface="Arial"/>
              <a:cs typeface="Arial"/>
            </a:endParaRPr>
          </a:p>
          <a:p>
            <a:pPr marL="457200" lvl="0" indent="-336550" algn="l" rtl="0">
              <a:lnSpc>
                <a:spcPct val="114999"/>
              </a:lnSpc>
              <a:spcBef>
                <a:spcPts val="0"/>
              </a:spcBef>
              <a:spcAft>
                <a:spcPts val="0"/>
              </a:spcAft>
              <a:buSzPts val="1700"/>
              <a:buChar char="•"/>
              <a:defRPr/>
            </a:pPr>
            <a:r>
              <a:rPr lang="es-MX" sz="1700">
                <a:solidFill>
                  <a:schemeClr val="dk1"/>
                </a:solidFill>
                <a:latin typeface="Arial"/>
                <a:ea typeface="Arial"/>
                <a:cs typeface="Arial"/>
              </a:rPr>
              <a:t>Chen, J., Yang, S., Fan, B., Zhu, C., &amp; Chen, Z. (2022). The Mediator Complex: A central coordinator of plant adaptive responses to environmental stresses. </a:t>
            </a:r>
            <a:r>
              <a:rPr lang="es-MX" sz="1700" i="1">
                <a:solidFill>
                  <a:schemeClr val="dk1"/>
                </a:solidFill>
                <a:latin typeface="Arial"/>
                <a:ea typeface="Arial"/>
                <a:cs typeface="Arial"/>
              </a:rPr>
              <a:t>International Journal of Molecular Sciences</a:t>
            </a:r>
            <a:r>
              <a:rPr lang="es-MX" sz="1700">
                <a:solidFill>
                  <a:schemeClr val="dk1"/>
                </a:solidFill>
                <a:latin typeface="Arial"/>
                <a:ea typeface="Arial"/>
                <a:cs typeface="Arial"/>
              </a:rPr>
              <a:t>, 23(11).</a:t>
            </a:r>
            <a:r>
              <a:rPr lang="es-MX" sz="1700" u="sng">
                <a:solidFill>
                  <a:schemeClr val="dk1"/>
                </a:solidFill>
                <a:latin typeface="Arial"/>
                <a:ea typeface="Arial"/>
                <a:cs typeface="Arial"/>
                <a:hlinkClick r:id="rId4" tooltip=""/>
              </a:rPr>
              <a:t> </a:t>
            </a:r>
            <a:r>
              <a:rPr lang="es-MX" sz="1700" u="sng">
                <a:solidFill>
                  <a:schemeClr val="hlink"/>
                </a:solidFill>
                <a:latin typeface="Arial"/>
                <a:ea typeface="Arial"/>
                <a:cs typeface="Arial"/>
                <a:hlinkClick r:id="rId4" tooltip=""/>
              </a:rPr>
              <a:t>https://doi.org/10.3390/ijms23116170</a:t>
            </a:r>
            <a:endParaRPr sz="1700" u="sng">
              <a:solidFill>
                <a:schemeClr val="hlink"/>
              </a:solidFill>
              <a:latin typeface="Arial"/>
              <a:ea typeface="Arial"/>
              <a:cs typeface="Arial"/>
            </a:endParaRPr>
          </a:p>
          <a:p>
            <a:pPr marL="457200" lvl="0" indent="-336550" algn="l" rtl="0">
              <a:lnSpc>
                <a:spcPct val="114999"/>
              </a:lnSpc>
              <a:spcBef>
                <a:spcPts val="0"/>
              </a:spcBef>
              <a:spcAft>
                <a:spcPts val="0"/>
              </a:spcAft>
              <a:buSzPts val="1700"/>
              <a:buChar char="•"/>
              <a:defRPr/>
            </a:pPr>
            <a:r>
              <a:rPr lang="es-MX" sz="1700">
                <a:solidFill>
                  <a:schemeClr val="dk1"/>
                </a:solidFill>
                <a:latin typeface="Arial"/>
                <a:ea typeface="Arial"/>
                <a:cs typeface="Arial"/>
              </a:rPr>
              <a:t>Francoz, E., Ranocha, P., Nguyen-Kim, H., Jamet, E., Burlat, V., &amp; Dunand, C. (2015). Roles of cell wall peroxidases in plant development. </a:t>
            </a:r>
            <a:r>
              <a:rPr lang="es-MX" sz="1700" i="1">
                <a:solidFill>
                  <a:schemeClr val="dk1"/>
                </a:solidFill>
                <a:latin typeface="Arial"/>
                <a:ea typeface="Arial"/>
                <a:cs typeface="Arial"/>
              </a:rPr>
              <a:t>Phytochemistry</a:t>
            </a:r>
            <a:r>
              <a:rPr lang="es-MX" sz="1700">
                <a:solidFill>
                  <a:schemeClr val="dk1"/>
                </a:solidFill>
                <a:latin typeface="Arial"/>
                <a:ea typeface="Arial"/>
                <a:cs typeface="Arial"/>
              </a:rPr>
              <a:t>, 112(1), 15–21.</a:t>
            </a:r>
            <a:r>
              <a:rPr lang="es-MX" sz="1700" u="sng">
                <a:solidFill>
                  <a:schemeClr val="dk1"/>
                </a:solidFill>
                <a:latin typeface="Arial"/>
                <a:ea typeface="Arial"/>
                <a:cs typeface="Arial"/>
                <a:hlinkClick r:id="rId5" tooltip=""/>
              </a:rPr>
              <a:t> </a:t>
            </a:r>
            <a:r>
              <a:rPr lang="es-MX" sz="1700" u="sng">
                <a:solidFill>
                  <a:schemeClr val="hlink"/>
                </a:solidFill>
                <a:latin typeface="Arial"/>
                <a:ea typeface="Arial"/>
                <a:cs typeface="Arial"/>
                <a:hlinkClick r:id="rId5" tooltip=""/>
              </a:rPr>
              <a:t>https://doi.org/10.1016/j.phytochem.2014.07.020</a:t>
            </a:r>
            <a:endParaRPr sz="1700" u="sng">
              <a:solidFill>
                <a:schemeClr val="hlink"/>
              </a:solidFill>
              <a:latin typeface="Arial"/>
              <a:ea typeface="Arial"/>
              <a:cs typeface="Arial"/>
            </a:endParaRPr>
          </a:p>
          <a:p>
            <a:pPr marL="457200" lvl="0" indent="-336550" algn="l" rtl="0">
              <a:lnSpc>
                <a:spcPct val="114999"/>
              </a:lnSpc>
              <a:spcBef>
                <a:spcPts val="0"/>
              </a:spcBef>
              <a:spcAft>
                <a:spcPts val="0"/>
              </a:spcAft>
              <a:buSzPts val="1700"/>
              <a:buChar char="•"/>
              <a:defRPr/>
            </a:pPr>
            <a:r>
              <a:rPr lang="es-MX" sz="1700">
                <a:solidFill>
                  <a:schemeClr val="dk1"/>
                </a:solidFill>
                <a:latin typeface="Arial"/>
                <a:ea typeface="Arial"/>
                <a:cs typeface="Arial"/>
              </a:rPr>
              <a:t>Gfeller, D., Michielin, O., &amp; Zoete, V. (2013). SwissSidechain: A molecular and structural database of non-natural sidechains. </a:t>
            </a:r>
            <a:r>
              <a:rPr lang="es-MX" sz="1700" i="1">
                <a:solidFill>
                  <a:schemeClr val="dk1"/>
                </a:solidFill>
                <a:latin typeface="Arial"/>
                <a:ea typeface="Arial"/>
                <a:cs typeface="Arial"/>
              </a:rPr>
              <a:t>Nucleic Acids Research</a:t>
            </a:r>
            <a:r>
              <a:rPr lang="es-MX" sz="1700">
                <a:solidFill>
                  <a:schemeClr val="dk1"/>
                </a:solidFill>
                <a:latin typeface="Arial"/>
                <a:ea typeface="Arial"/>
                <a:cs typeface="Arial"/>
              </a:rPr>
              <a:t>, 41(D1).</a:t>
            </a:r>
            <a:r>
              <a:rPr lang="es-MX" sz="1700" u="sng">
                <a:solidFill>
                  <a:schemeClr val="dk1"/>
                </a:solidFill>
                <a:latin typeface="Arial"/>
                <a:ea typeface="Arial"/>
                <a:cs typeface="Arial"/>
                <a:hlinkClick r:id="rId6" tooltip=""/>
              </a:rPr>
              <a:t> </a:t>
            </a:r>
            <a:r>
              <a:rPr lang="es-MX" sz="1700" u="sng">
                <a:solidFill>
                  <a:schemeClr val="hlink"/>
                </a:solidFill>
                <a:latin typeface="Arial"/>
                <a:ea typeface="Arial"/>
                <a:cs typeface="Arial"/>
                <a:hlinkClick r:id="rId6" tooltip=""/>
              </a:rPr>
              <a:t>https://doi.org/10.1093/nar/gks991</a:t>
            </a:r>
            <a:endParaRPr sz="1700">
              <a:latin typeface="Arial"/>
              <a:ea typeface="Arial"/>
              <a:cs typeface="Arial"/>
            </a:endParaRPr>
          </a:p>
          <a:p>
            <a:pPr marL="457200" lvl="0" indent="-336550" algn="l" rtl="0">
              <a:lnSpc>
                <a:spcPct val="114999"/>
              </a:lnSpc>
              <a:spcBef>
                <a:spcPts val="0"/>
              </a:spcBef>
              <a:spcAft>
                <a:spcPts val="0"/>
              </a:spcAft>
              <a:buClr>
                <a:schemeClr val="dk1"/>
              </a:buClr>
              <a:buSzPts val="1700"/>
              <a:buChar char="•"/>
              <a:defRPr/>
            </a:pPr>
            <a:r>
              <a:rPr lang="es-MX" sz="1700">
                <a:solidFill>
                  <a:schemeClr val="dk1"/>
                </a:solidFill>
                <a:latin typeface="Arial"/>
                <a:ea typeface="Arial"/>
                <a:cs typeface="Arial"/>
              </a:rPr>
              <a:t>Gremer, J. R., &amp; Venable, D. L. (2014). Bet hedging in desert winter annual plants: Optimal germination strategies in a variable environment. </a:t>
            </a:r>
            <a:r>
              <a:rPr lang="es-MX" sz="1700" i="1">
                <a:solidFill>
                  <a:schemeClr val="dk1"/>
                </a:solidFill>
                <a:latin typeface="Arial"/>
                <a:ea typeface="Arial"/>
                <a:cs typeface="Arial"/>
              </a:rPr>
              <a:t>Ecology Letters</a:t>
            </a:r>
            <a:r>
              <a:rPr lang="es-MX" sz="1700">
                <a:solidFill>
                  <a:schemeClr val="dk1"/>
                </a:solidFill>
                <a:latin typeface="Arial"/>
                <a:ea typeface="Arial"/>
                <a:cs typeface="Arial"/>
              </a:rPr>
              <a:t>, 17(3), 380–387.</a:t>
            </a:r>
            <a:r>
              <a:rPr lang="es-MX" sz="1700" u="sng">
                <a:solidFill>
                  <a:schemeClr val="dk1"/>
                </a:solidFill>
                <a:latin typeface="Arial"/>
                <a:ea typeface="Arial"/>
                <a:cs typeface="Arial"/>
                <a:hlinkClick r:id="rId7" tooltip=""/>
              </a:rPr>
              <a:t> </a:t>
            </a:r>
            <a:r>
              <a:rPr lang="es-MX" sz="1700" u="sng">
                <a:solidFill>
                  <a:schemeClr val="hlink"/>
                </a:solidFill>
                <a:latin typeface="Arial"/>
                <a:ea typeface="Arial"/>
                <a:cs typeface="Arial"/>
                <a:hlinkClick r:id="rId7" tooltip=""/>
              </a:rPr>
              <a:t>https://doi.org/10.1111/ele.12241</a:t>
            </a:r>
            <a:endParaRPr sz="1700" u="sng">
              <a:solidFill>
                <a:schemeClr val="hlink"/>
              </a:solidFill>
              <a:latin typeface="Arial"/>
              <a:ea typeface="Arial"/>
              <a:cs typeface="Arial"/>
            </a:endParaRPr>
          </a:p>
          <a:p>
            <a:pPr marL="457200" lvl="0" indent="-336550" algn="l" rtl="0">
              <a:lnSpc>
                <a:spcPct val="114999"/>
              </a:lnSpc>
              <a:spcBef>
                <a:spcPts val="0"/>
              </a:spcBef>
              <a:spcAft>
                <a:spcPts val="0"/>
              </a:spcAft>
              <a:buClr>
                <a:schemeClr val="dk1"/>
              </a:buClr>
              <a:buSzPts val="1700"/>
              <a:buChar char="•"/>
              <a:defRPr/>
            </a:pPr>
            <a:r>
              <a:rPr lang="es-MX" sz="1700">
                <a:solidFill>
                  <a:schemeClr val="dk1"/>
                </a:solidFill>
                <a:latin typeface="Arial"/>
                <a:ea typeface="Arial"/>
                <a:cs typeface="Arial"/>
              </a:rPr>
              <a:t>Habig, W. H., Pabst, M. J., &amp; Jakoby, W. B. (1974). Glutathione S-transferases: The first enzymatic step in mercapturic acid formation. </a:t>
            </a:r>
            <a:r>
              <a:rPr lang="es-MX" sz="1700" i="1">
                <a:solidFill>
                  <a:schemeClr val="dk1"/>
                </a:solidFill>
                <a:latin typeface="Arial"/>
                <a:ea typeface="Arial"/>
                <a:cs typeface="Arial"/>
              </a:rPr>
              <a:t>Journal of Biological Chemistry</a:t>
            </a:r>
            <a:r>
              <a:rPr lang="es-MX" sz="1700">
                <a:solidFill>
                  <a:schemeClr val="dk1"/>
                </a:solidFill>
                <a:latin typeface="Arial"/>
                <a:ea typeface="Arial"/>
                <a:cs typeface="Arial"/>
              </a:rPr>
              <a:t>, 249(22), 7130–7139.</a:t>
            </a:r>
            <a:r>
              <a:rPr lang="es-MX" sz="1700" u="sng">
                <a:solidFill>
                  <a:schemeClr val="dk1"/>
                </a:solidFill>
                <a:latin typeface="Arial"/>
                <a:ea typeface="Arial"/>
                <a:cs typeface="Arial"/>
                <a:hlinkClick r:id="rId8" tooltip=""/>
              </a:rPr>
              <a:t> </a:t>
            </a:r>
            <a:r>
              <a:rPr lang="es-MX" sz="1700" u="sng">
                <a:solidFill>
                  <a:schemeClr val="hlink"/>
                </a:solidFill>
                <a:latin typeface="Arial"/>
                <a:ea typeface="Arial"/>
                <a:cs typeface="Arial"/>
                <a:hlinkClick r:id="rId8" tooltip=""/>
              </a:rPr>
              <a:t>https://doi.org/10.1016/S0021-9258(19)42083-8</a:t>
            </a:r>
            <a:endParaRPr sz="1700" u="sng">
              <a:solidFill>
                <a:schemeClr val="hlink"/>
              </a:solidFill>
              <a:latin typeface="Arial"/>
              <a:ea typeface="Arial"/>
              <a:cs typeface="Arial"/>
            </a:endParaRPr>
          </a:p>
          <a:p>
            <a:pPr marL="457200" lvl="0" indent="-336550" algn="l" rtl="0">
              <a:lnSpc>
                <a:spcPct val="114999"/>
              </a:lnSpc>
              <a:spcBef>
                <a:spcPts val="0"/>
              </a:spcBef>
              <a:spcAft>
                <a:spcPts val="0"/>
              </a:spcAft>
              <a:buClr>
                <a:schemeClr val="dk1"/>
              </a:buClr>
              <a:buSzPts val="1700"/>
              <a:buChar char="•"/>
              <a:defRPr/>
            </a:pPr>
            <a:r>
              <a:rPr lang="es-MX" sz="1700">
                <a:solidFill>
                  <a:schemeClr val="dk1"/>
                </a:solidFill>
                <a:latin typeface="Arial"/>
                <a:ea typeface="Arial"/>
                <a:cs typeface="Arial"/>
              </a:rPr>
              <a:t>Hinojosa-Cruz, A., Díaz-Sánchez, A.G., Díaz-Vilchis, A., &amp; González-Segura, L. (2024). Structural and functional properties of uridine 5′-monophosphate synthase from </a:t>
            </a:r>
            <a:r>
              <a:rPr lang="es-MX" sz="1700" i="1">
                <a:solidFill>
                  <a:schemeClr val="dk1"/>
                </a:solidFill>
                <a:latin typeface="Arial"/>
                <a:ea typeface="Arial"/>
                <a:cs typeface="Arial"/>
              </a:rPr>
              <a:t>Coffea arabica</a:t>
            </a:r>
            <a:r>
              <a:rPr lang="es-MX" sz="1700">
                <a:solidFill>
                  <a:schemeClr val="dk1"/>
                </a:solidFill>
                <a:latin typeface="Arial"/>
                <a:ea typeface="Arial"/>
                <a:cs typeface="Arial"/>
              </a:rPr>
              <a:t>. </a:t>
            </a:r>
            <a:r>
              <a:rPr lang="es-MX" sz="1700" i="1">
                <a:solidFill>
                  <a:schemeClr val="dk1"/>
                </a:solidFill>
                <a:latin typeface="Arial"/>
                <a:ea typeface="Arial"/>
                <a:cs typeface="Arial"/>
              </a:rPr>
              <a:t>International Journal of Biological Macromolecules</a:t>
            </a:r>
            <a:r>
              <a:rPr lang="es-MX" sz="1700">
                <a:solidFill>
                  <a:schemeClr val="dk1"/>
                </a:solidFill>
                <a:latin typeface="Arial"/>
                <a:ea typeface="Arial"/>
                <a:cs typeface="Arial"/>
              </a:rPr>
              <a:t>, 259.</a:t>
            </a:r>
            <a:r>
              <a:rPr lang="es-MX" sz="1700" u="sng">
                <a:solidFill>
                  <a:schemeClr val="dk1"/>
                </a:solidFill>
                <a:latin typeface="Arial"/>
                <a:ea typeface="Arial"/>
                <a:cs typeface="Arial"/>
                <a:hlinkClick r:id="rId9" tooltip=""/>
              </a:rPr>
              <a:t> </a:t>
            </a:r>
            <a:r>
              <a:rPr lang="es-MX" sz="1700" u="sng">
                <a:solidFill>
                  <a:schemeClr val="hlink"/>
                </a:solidFill>
                <a:latin typeface="Arial"/>
                <a:ea typeface="Arial"/>
                <a:cs typeface="Arial"/>
                <a:hlinkClick r:id="rId9" tooltip=""/>
              </a:rPr>
              <a:t>https://doi.org/10.1016/j.ijbiomac.2024.129226</a:t>
            </a:r>
            <a:endParaRPr sz="1700" u="sng">
              <a:solidFill>
                <a:schemeClr val="hlink"/>
              </a:solidFill>
              <a:latin typeface="Arial"/>
              <a:ea typeface="Arial"/>
              <a:cs typeface="Arial"/>
            </a:endParaRPr>
          </a:p>
          <a:p>
            <a:pPr marL="457200" lvl="0" indent="-336550" algn="l" rtl="0">
              <a:lnSpc>
                <a:spcPct val="114999"/>
              </a:lnSpc>
              <a:spcBef>
                <a:spcPts val="0"/>
              </a:spcBef>
              <a:spcAft>
                <a:spcPts val="0"/>
              </a:spcAft>
              <a:buClr>
                <a:schemeClr val="dk1"/>
              </a:buClr>
              <a:buSzPts val="1700"/>
              <a:buChar char="•"/>
              <a:defRPr/>
            </a:pPr>
            <a:r>
              <a:rPr lang="es-MX" sz="1700">
                <a:solidFill>
                  <a:schemeClr val="dk1"/>
                </a:solidFill>
                <a:latin typeface="Arial"/>
                <a:ea typeface="Arial"/>
                <a:cs typeface="Arial"/>
              </a:rPr>
              <a:t>Landes Bioscience. (2006). Resistencia sistémica adquirida. </a:t>
            </a:r>
            <a:r>
              <a:rPr lang="es-MX" sz="1700" i="1">
                <a:solidFill>
                  <a:schemeClr val="dk1"/>
                </a:solidFill>
                <a:latin typeface="Arial"/>
                <a:ea typeface="Arial"/>
                <a:cs typeface="Arial"/>
              </a:rPr>
              <a:t>Plant Signaling &amp; Behavior</a:t>
            </a:r>
            <a:r>
              <a:rPr lang="es-MX" sz="1700">
                <a:solidFill>
                  <a:schemeClr val="dk1"/>
                </a:solidFill>
                <a:latin typeface="Arial"/>
                <a:ea typeface="Arial"/>
                <a:cs typeface="Arial"/>
              </a:rPr>
              <a:t>, 1(4).</a:t>
            </a:r>
            <a:endParaRPr sz="1700">
              <a:latin typeface="Arial"/>
              <a:ea typeface="Arial"/>
              <a:cs typeface="Aria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5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749922747" name="Google Shape;479;p20"/>
          <p:cNvSpPr/>
          <p:nvPr>
            <p:ph type="sldNum" idx="12"/>
          </p:nvPr>
        </p:nvSpPr>
        <p:spPr bwMode="auto">
          <a:xfrm>
            <a:off x="10758922" y="6217920"/>
            <a:ext cx="365760" cy="365760"/>
          </a:xfrm>
          <a:prstGeom prst="ellipse">
            <a:avLst/>
          </a:prstGeom>
          <a:solidFill>
            <a:srgbClr val="1D1D1D">
              <a:alpha val="70196"/>
            </a:srgbClr>
          </a:solid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SzPts val="1100"/>
              <a:buNone/>
              <a:defRPr/>
            </a:pPr>
            <a:fld id="{00000000-1234-1234-1234-123412341234}" type="slidenum">
              <a:rPr lang="es-MX"/>
              <a:t>‹#›</a:t>
            </a:fld>
            <a:endParaRPr/>
          </a:p>
        </p:txBody>
      </p:sp>
      <p:sp>
        <p:nvSpPr>
          <p:cNvPr id="139774086" name="Google Shape;480;p20"/>
          <p:cNvSpPr txBox="1"/>
          <p:nvPr/>
        </p:nvSpPr>
        <p:spPr bwMode="auto">
          <a:xfrm>
            <a:off x="247025" y="60475"/>
            <a:ext cx="11697900" cy="6212400"/>
          </a:xfrm>
          <a:prstGeom prst="rect">
            <a:avLst/>
          </a:prstGeom>
          <a:noFill/>
          <a:ln>
            <a:noFill/>
          </a:ln>
        </p:spPr>
        <p:txBody>
          <a:bodyPr spcFirstLastPara="1" wrap="square" lIns="91425" tIns="45700" rIns="91425" bIns="45700" anchor="t" anchorCtr="0">
            <a:spAutoFit/>
          </a:bodyPr>
          <a:lstStyle/>
          <a:p>
            <a:pPr marL="457200" lvl="0" indent="-342900" algn="l" rtl="0">
              <a:lnSpc>
                <a:spcPct val="114999"/>
              </a:lnSpc>
              <a:spcBef>
                <a:spcPts val="1200"/>
              </a:spcBef>
              <a:spcAft>
                <a:spcPts val="0"/>
              </a:spcAft>
              <a:buClr>
                <a:schemeClr val="dk1"/>
              </a:buClr>
              <a:buSzPts val="1800"/>
              <a:buChar char="●"/>
              <a:defRPr/>
            </a:pPr>
            <a:r>
              <a:rPr lang="es-MX" sz="1800">
                <a:solidFill>
                  <a:schemeClr val="dk1"/>
                </a:solidFill>
              </a:rPr>
              <a:t>Li, W., Huai, X., Li, P., Raza, A., Mubarik, M. S., Habib, M., Faiz, S., Zhang, B., Pan, J., &amp; Khan, R. S. A. (2021). Genome-wide characterization of glutathione peroxidase (GPX) gene family in rapeseed (</a:t>
            </a:r>
            <a:r>
              <a:rPr lang="es-MX" sz="1800" i="1">
                <a:solidFill>
                  <a:schemeClr val="dk1"/>
                </a:solidFill>
              </a:rPr>
              <a:t>Brassica napus</a:t>
            </a:r>
            <a:r>
              <a:rPr lang="es-MX" sz="1800">
                <a:solidFill>
                  <a:schemeClr val="dk1"/>
                </a:solidFill>
              </a:rPr>
              <a:t> L.). </a:t>
            </a:r>
            <a:r>
              <a:rPr lang="es-MX" sz="1800" i="1">
                <a:solidFill>
                  <a:schemeClr val="dk1"/>
                </a:solidFill>
              </a:rPr>
              <a:t>Antioxidants</a:t>
            </a:r>
            <a:r>
              <a:rPr lang="es-MX" sz="1800">
                <a:solidFill>
                  <a:schemeClr val="dk1"/>
                </a:solidFill>
              </a:rPr>
              <a:t>, 10(9).</a:t>
            </a:r>
            <a:r>
              <a:rPr lang="es-MX" sz="1800" u="sng">
                <a:solidFill>
                  <a:schemeClr val="dk1"/>
                </a:solidFill>
                <a:hlinkClick r:id="rId3" tooltip=""/>
              </a:rPr>
              <a:t> </a:t>
            </a:r>
            <a:r>
              <a:rPr lang="es-MX" sz="1800" u="sng">
                <a:solidFill>
                  <a:schemeClr val="hlink"/>
                </a:solidFill>
                <a:hlinkClick r:id="rId3" tooltip=""/>
              </a:rPr>
              <a:t>https://doi.org/10.3390/antiox10091481</a:t>
            </a:r>
            <a:endParaRPr sz="1800" u="sng">
              <a:solidFill>
                <a:schemeClr val="hlink"/>
              </a:solidFill>
            </a:endParaRPr>
          </a:p>
          <a:p>
            <a:pPr marL="457200" lvl="0" indent="-342900" algn="l" rtl="0">
              <a:lnSpc>
                <a:spcPct val="114999"/>
              </a:lnSpc>
              <a:spcBef>
                <a:spcPts val="0"/>
              </a:spcBef>
              <a:spcAft>
                <a:spcPts val="0"/>
              </a:spcAft>
              <a:buClr>
                <a:schemeClr val="dk1"/>
              </a:buClr>
              <a:buSzPts val="1800"/>
              <a:buChar char="●"/>
              <a:defRPr/>
            </a:pPr>
            <a:r>
              <a:rPr lang="es-MX" sz="1800">
                <a:solidFill>
                  <a:schemeClr val="dk1"/>
                </a:solidFill>
              </a:rPr>
              <a:t>Margis, R., Dunand, C., Teixeira, F. K., &amp; Margis-Pinheiro, M. (2008). Glutathione peroxidase family: An evolutionary overview. </a:t>
            </a:r>
            <a:r>
              <a:rPr lang="es-MX" sz="1800" i="1">
                <a:solidFill>
                  <a:schemeClr val="dk1"/>
                </a:solidFill>
              </a:rPr>
              <a:t>FEBS Journal</a:t>
            </a:r>
            <a:r>
              <a:rPr lang="es-MX" sz="1800">
                <a:solidFill>
                  <a:schemeClr val="dk1"/>
                </a:solidFill>
              </a:rPr>
              <a:t>, 275(15), 3959–3970.</a:t>
            </a:r>
            <a:r>
              <a:rPr lang="es-MX" sz="1800" u="sng">
                <a:solidFill>
                  <a:schemeClr val="dk1"/>
                </a:solidFill>
                <a:hlinkClick r:id="rId4" tooltip=""/>
              </a:rPr>
              <a:t> </a:t>
            </a:r>
            <a:r>
              <a:rPr lang="es-MX" sz="1800" u="sng">
                <a:solidFill>
                  <a:schemeClr val="hlink"/>
                </a:solidFill>
                <a:hlinkClick r:id="rId4" tooltip=""/>
              </a:rPr>
              <a:t>https://doi.org/10.1111/j.1742-4658.2008.06542.x</a:t>
            </a:r>
            <a:endParaRPr sz="1800" u="sng">
              <a:solidFill>
                <a:schemeClr val="hlink"/>
              </a:solidFill>
            </a:endParaRPr>
          </a:p>
          <a:p>
            <a:pPr marL="457200" lvl="0" indent="-342900" algn="l" rtl="0">
              <a:lnSpc>
                <a:spcPct val="114999"/>
              </a:lnSpc>
              <a:spcBef>
                <a:spcPts val="0"/>
              </a:spcBef>
              <a:spcAft>
                <a:spcPts val="0"/>
              </a:spcAft>
              <a:buClr>
                <a:schemeClr val="dk1"/>
              </a:buClr>
              <a:buSzPts val="1800"/>
              <a:buChar char="●"/>
              <a:defRPr/>
            </a:pPr>
            <a:r>
              <a:rPr lang="es-MX" sz="1800">
                <a:solidFill>
                  <a:schemeClr val="dk1"/>
                </a:solidFill>
              </a:rPr>
              <a:t>Passera, C. B. (2000). Fisiología de Prosopis. </a:t>
            </a:r>
            <a:r>
              <a:rPr lang="es-MX" sz="1800" i="1">
                <a:solidFill>
                  <a:schemeClr val="dk1"/>
                </a:solidFill>
              </a:rPr>
              <a:t>Multequina</a:t>
            </a:r>
            <a:r>
              <a:rPr lang="es-MX" sz="1800">
                <a:solidFill>
                  <a:schemeClr val="dk1"/>
                </a:solidFill>
              </a:rPr>
              <a:t>, 9(2), 53–80.</a:t>
            </a:r>
            <a:endParaRPr sz="1800">
              <a:solidFill>
                <a:schemeClr val="dk1"/>
              </a:solidFill>
            </a:endParaRPr>
          </a:p>
          <a:p>
            <a:pPr marL="457200" lvl="0" indent="-342900" algn="l" rtl="0">
              <a:lnSpc>
                <a:spcPct val="114999"/>
              </a:lnSpc>
              <a:spcBef>
                <a:spcPts val="0"/>
              </a:spcBef>
              <a:spcAft>
                <a:spcPts val="0"/>
              </a:spcAft>
              <a:buClr>
                <a:schemeClr val="dk1"/>
              </a:buClr>
              <a:buSzPts val="1800"/>
              <a:buChar char="●"/>
              <a:defRPr/>
            </a:pPr>
            <a:r>
              <a:rPr lang="es-MX" sz="1800">
                <a:solidFill>
                  <a:schemeClr val="dk1"/>
                </a:solidFill>
              </a:rPr>
              <a:t>Toppo, S., Flohé, L., Ursini, F., Vanin, S., &amp; Maiorino, M. (2009). Catalytic mechanisms and specificities of glutathione peroxidases: Variations of a basic scheme. </a:t>
            </a:r>
            <a:r>
              <a:rPr lang="es-MX" sz="1800" i="1">
                <a:solidFill>
                  <a:schemeClr val="dk1"/>
                </a:solidFill>
              </a:rPr>
              <a:t>Biochimica et Biophysica Acta</a:t>
            </a:r>
            <a:r>
              <a:rPr lang="es-MX" sz="1800">
                <a:solidFill>
                  <a:schemeClr val="dk1"/>
                </a:solidFill>
              </a:rPr>
              <a:t>, 1790(11), 1486–1500.</a:t>
            </a:r>
            <a:r>
              <a:rPr lang="es-MX" sz="1800" u="sng">
                <a:solidFill>
                  <a:schemeClr val="dk1"/>
                </a:solidFill>
                <a:hlinkClick r:id="rId5" tooltip=""/>
              </a:rPr>
              <a:t> </a:t>
            </a:r>
            <a:r>
              <a:rPr lang="es-MX" sz="1800" u="sng">
                <a:solidFill>
                  <a:schemeClr val="hlink"/>
                </a:solidFill>
                <a:hlinkClick r:id="rId5" tooltip=""/>
              </a:rPr>
              <a:t>https://doi.org/10.1016/j.bbagen.2009.04.007</a:t>
            </a:r>
            <a:endParaRPr sz="1800" u="sng">
              <a:solidFill>
                <a:schemeClr val="hlink"/>
              </a:solidFill>
            </a:endParaRPr>
          </a:p>
          <a:p>
            <a:pPr marL="457200" lvl="0" indent="-342900" algn="l" rtl="0">
              <a:lnSpc>
                <a:spcPct val="114999"/>
              </a:lnSpc>
              <a:spcBef>
                <a:spcPts val="0"/>
              </a:spcBef>
              <a:spcAft>
                <a:spcPts val="0"/>
              </a:spcAft>
              <a:buClr>
                <a:schemeClr val="hlink"/>
              </a:buClr>
              <a:buSzPts val="1800"/>
              <a:buChar char="●"/>
              <a:defRPr/>
            </a:pPr>
            <a:r>
              <a:rPr lang="es-MX" sz="1800">
                <a:solidFill>
                  <a:schemeClr val="dk1"/>
                </a:solidFill>
              </a:rPr>
              <a:t>Waterhouse, A., Bertoni, M., Bienert, S., Studer, G., Tauriello, G., Gumienny, R., &amp; Schwede, T. (2018). SWISS-MODEL: Homology modelling of protein structures and complexes. </a:t>
            </a:r>
            <a:r>
              <a:rPr lang="es-MX" sz="1800" i="1">
                <a:solidFill>
                  <a:schemeClr val="dk1"/>
                </a:solidFill>
              </a:rPr>
              <a:t>Nucleic Acids Research</a:t>
            </a:r>
            <a:r>
              <a:rPr lang="es-MX" sz="1800">
                <a:solidFill>
                  <a:schemeClr val="dk1"/>
                </a:solidFill>
              </a:rPr>
              <a:t>, 46(W1), W296–W303.</a:t>
            </a:r>
            <a:r>
              <a:rPr lang="es-MX" sz="1800" u="sng">
                <a:solidFill>
                  <a:schemeClr val="dk1"/>
                </a:solidFill>
                <a:hlinkClick r:id="rId6" tooltip=""/>
              </a:rPr>
              <a:t> </a:t>
            </a:r>
            <a:r>
              <a:rPr lang="es-MX" sz="1800" u="sng">
                <a:solidFill>
                  <a:schemeClr val="hlink"/>
                </a:solidFill>
                <a:hlinkClick r:id="rId6" tooltip=""/>
              </a:rPr>
              <a:t>https://doi.org/10.1093/nar/gky427</a:t>
            </a:r>
            <a:endParaRPr sz="1800" u="sng">
              <a:solidFill>
                <a:schemeClr val="hlink"/>
              </a:solidFill>
            </a:endParaRPr>
          </a:p>
          <a:p>
            <a:pPr marL="457200" lvl="0" indent="-342900" algn="l" rtl="0">
              <a:lnSpc>
                <a:spcPct val="114999"/>
              </a:lnSpc>
              <a:spcBef>
                <a:spcPts val="0"/>
              </a:spcBef>
              <a:spcAft>
                <a:spcPts val="0"/>
              </a:spcAft>
              <a:buClr>
                <a:schemeClr val="hlink"/>
              </a:buClr>
              <a:buSzPts val="1800"/>
              <a:buChar char="●"/>
              <a:defRPr/>
            </a:pPr>
            <a:r>
              <a:rPr lang="es-MX" sz="1800">
                <a:solidFill>
                  <a:schemeClr val="dk1"/>
                </a:solidFill>
              </a:rPr>
              <a:t>Zia, R., Nawaz, M. S., Siddique, M. J., Hakim, S., &amp; Imran, A. (2021). Plant survival under drought stress: Implications, adaptive responses, and integrated rhizosphere management strategy for stress mitigation. </a:t>
            </a:r>
            <a:r>
              <a:rPr lang="es-MX" sz="1800" i="1">
                <a:solidFill>
                  <a:schemeClr val="dk1"/>
                </a:solidFill>
              </a:rPr>
              <a:t>Microbiological Research</a:t>
            </a:r>
            <a:r>
              <a:rPr lang="es-MX" sz="1800">
                <a:solidFill>
                  <a:schemeClr val="dk1"/>
                </a:solidFill>
              </a:rPr>
              <a:t>, 242.</a:t>
            </a:r>
            <a:r>
              <a:rPr lang="es-MX" sz="1800" u="sng">
                <a:solidFill>
                  <a:schemeClr val="dk1"/>
                </a:solidFill>
                <a:hlinkClick r:id="rId7" tooltip=""/>
              </a:rPr>
              <a:t> </a:t>
            </a:r>
            <a:r>
              <a:rPr lang="es-MX" sz="1800" u="sng">
                <a:solidFill>
                  <a:schemeClr val="hlink"/>
                </a:solidFill>
                <a:hlinkClick r:id="rId7" tooltip=""/>
              </a:rPr>
              <a:t>https://doi.org/10.1016/j.micres.2020.126626</a:t>
            </a:r>
            <a:endParaRPr sz="1800" u="sng">
              <a:solidFill>
                <a:schemeClr val="hlink"/>
              </a:solidFill>
            </a:endParaRPr>
          </a:p>
          <a:p>
            <a:pPr marL="457200" lvl="0" indent="0" algn="l" rtl="0">
              <a:lnSpc>
                <a:spcPct val="114999"/>
              </a:lnSpc>
              <a:spcBef>
                <a:spcPts val="1200"/>
              </a:spcBef>
              <a:spcAft>
                <a:spcPts val="0"/>
              </a:spcAft>
              <a:buNone/>
              <a:defRPr/>
            </a:pPr>
            <a:endParaRPr sz="1600" u="sng">
              <a:solidFill>
                <a:schemeClr val="hlink"/>
              </a:solidFill>
            </a:endParaRPr>
          </a:p>
          <a:p>
            <a:pPr marL="0" lvl="0" indent="0" algn="l" rtl="0">
              <a:lnSpc>
                <a:spcPct val="114999"/>
              </a:lnSpc>
              <a:spcBef>
                <a:spcPts val="1200"/>
              </a:spcBef>
              <a:spcAft>
                <a:spcPts val="0"/>
              </a:spcAft>
              <a:buNone/>
              <a:defRPr/>
            </a:pPr>
            <a:endParaRPr sz="1800">
              <a:solidFill>
                <a:schemeClr val="dk1"/>
              </a:solidFill>
            </a:endParaRPr>
          </a:p>
          <a:p>
            <a:pPr marL="0" lvl="0" indent="0" algn="l" rtl="0">
              <a:spcBef>
                <a:spcPts val="1200"/>
              </a:spcBef>
              <a:spcAft>
                <a:spcPts val="0"/>
              </a:spcAft>
              <a:buNone/>
              <a:defRPr/>
            </a:pPr>
            <a:endParaRPr sz="1800">
              <a:solidFill>
                <a:schemeClr val="dk1"/>
              </a:solidFill>
              <a:latin typeface="Gill Sans"/>
              <a:ea typeface="Gill Sans"/>
              <a:cs typeface="Gill Sans"/>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5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015373391" name="Google Shape;130;g3d8821c5965_0_327" descr="podrias añadirle las referencias de la diapositiva anterior de manera correcta &#10;&#10;tambien describe brevemente y de la manera mas corta algunos detalles etcra que ocurren dentro dee esta etapa lo demas dejalo igual"/>
          <p:cNvPicPr/>
          <p:nvPr/>
        </p:nvPicPr>
        <p:blipFill rotWithShape="1">
          <a:blip r:embed="rId3">
            <a:alphaModFix/>
          </a:blip>
          <a:srcRect l="0" t="0" r="0" b="0"/>
          <a:stretch/>
        </p:blipFill>
        <p:spPr bwMode="auto">
          <a:xfrm>
            <a:off x="-47625" y="0"/>
            <a:ext cx="12287250"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789731257" name="Google Shape;136;g3dab51e1ccd_14_12" descr="¿Podrías ajustar la disposición del resto de las imágenes en la diapositiva para evitar que se sobrepongan? Puedes modificar tamaños y espacios para lograr una distribución más ordenada, equilibrada y visualmente limpia, evitando que se vea saturada."/>
          <p:cNvPicPr/>
          <p:nvPr/>
        </p:nvPicPr>
        <p:blipFill rotWithShape="1">
          <a:blip r:embed="rId3">
            <a:alphaModFix/>
          </a:blip>
          <a:stretch/>
        </p:blipFill>
        <p:spPr bwMode="auto">
          <a:xfrm>
            <a:off x="-104274" y="0"/>
            <a:ext cx="12296273"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398718028" name="Google Shape;142;g3d8821c5965_0_237" descr="analiza la imagen y si detectas errores de texto o si ves texto en ingles corrigelo"/>
          <p:cNvPicPr/>
          <p:nvPr/>
        </p:nvPicPr>
        <p:blipFill rotWithShape="1">
          <a:blip r:embed="rId3">
            <a:alphaModFix/>
          </a:blip>
          <a:srcRect l="0" t="0" r="0" b="0"/>
          <a:stretch/>
        </p:blipFill>
        <p:spPr bwMode="auto">
          <a:xfrm>
            <a:off x="-47625" y="0"/>
            <a:ext cx="12287250"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559365557" name="Google Shape;148;g3dab51e1ccd_14_24" descr="si detectas palabras en ingles en la dispositiva remplazalas al español a menos que no exista una traduccion literal optima pero si es posible dejar todo en español hazlo, sin alterar lo demas "/>
          <p:cNvPicPr/>
          <p:nvPr/>
        </p:nvPicPr>
        <p:blipFill rotWithShape="1">
          <a:blip r:embed="rId3">
            <a:alphaModFix/>
          </a:blip>
          <a:stretch/>
        </p:blipFill>
        <p:spPr bwMode="auto">
          <a:xfrm>
            <a:off x="-52137" y="0"/>
            <a:ext cx="12296273" cy="6858000"/>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6036035" name="Google Shape;154;g3d8821c5965_0_651"/>
          <p:cNvPicPr/>
          <p:nvPr/>
        </p:nvPicPr>
        <p:blipFill rotWithShape="1">
          <a:blip r:embed="rId3">
            <a:alphaModFix/>
          </a:blip>
          <a:srcRect l="0" t="40" r="0" b="30"/>
          <a:stretch/>
        </p:blipFill>
        <p:spPr bwMode="auto">
          <a:xfrm>
            <a:off x="-47625" y="0"/>
            <a:ext cx="12287250" cy="6858593"/>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112472923" name="Google Shape;160;g3d8821c5965_0_279"/>
          <p:cNvPicPr/>
          <p:nvPr/>
        </p:nvPicPr>
        <p:blipFill rotWithShape="1">
          <a:blip r:embed="rId3">
            <a:alphaModFix/>
          </a:blip>
          <a:srcRect l="0" t="40" r="0" b="30"/>
          <a:stretch/>
        </p:blipFill>
        <p:spPr bwMode="auto">
          <a:xfrm>
            <a:off x="-47625" y="0"/>
            <a:ext cx="12287250" cy="6858593"/>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750" advClick="1">
        <p:fade thruBlk="0"/>
      </p:transition>
    </mc:Choice>
    <mc:Fallback>
      <p:transition spd="med" advClick="1">
        <p:fade thruBlk="0"/>
      </p:transition>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_rels/theme3.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Paquet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2.xml><?xml version="1.0" encoding="utf-8"?>
<a:theme xmlns:a="http://schemas.openxmlformats.org/drawingml/2006/main" xmlns:r="http://schemas.openxmlformats.org/officeDocument/2006/relationships" xmlns:p="http://schemas.openxmlformats.org/presentationml/2006/main" name="Paquete">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ppt/theme/theme3.xml><?xml version="1.0" encoding="utf-8"?>
<a:theme xmlns:a="http://schemas.openxmlformats.org/drawingml/2006/main" xmlns:r="http://schemas.openxmlformats.org/officeDocument/2006/relationships" xmlns:p="http://schemas.openxmlformats.org/presentation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otalTime>0</TotalTime>
  <Words>0</Words>
  <Application>ONLYOFFICE/9.4.0.129</Application>
  <PresentationFormat>On-screen Show (4:3)</PresentationFormat>
  <Paragraphs>0</Paragraphs>
  <Slides>31</Slides>
  <Notes>31</Notes>
  <HiddenSlides>0</HiddenSlides>
  <MMClips>2</MMClips>
  <ScaleCrop>0</ScaleCrop>
  <HeadingPairs>
    <vt:vector size="4" baseType="variant">
      <vt:variant>
        <vt:lpstr>Theme</vt:lpstr>
      </vt:variant>
      <vt:variant>
        <vt:i4>2</vt:i4>
      </vt:variant>
      <vt:variant>
        <vt:lpstr>Slide Titles</vt:lpstr>
      </vt:variant>
      <vt:variant>
        <vt:i4>31</vt:i4>
      </vt:variant>
    </vt:vector>
  </HeadingPairs>
  <TitlesOfParts>
    <vt:vector size="33" baseType="lpstr">
      <vt:lpstr>Theme 1</vt:lpstr>
      <vt:lpstr>Theme 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
  <cp:revision>1</cp:revision>
  <dcterms:created xsi:type="dcterms:W3CDTF">2026-03-25T04:17:26Z</dcterms:created>
  <dcterms:modified xsi:type="dcterms:W3CDTF">2026-05-29T02:44:09Z</dcterms:modified>
</cp:coreProperties>
</file>